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55E10-6A35-44E0-A38F-6A25C0F28DE7}">
          <p14:sldIdLst>
            <p14:sldId id="256"/>
            <p14:sldId id="257"/>
            <p14:sldId id="258"/>
            <p14:sldId id="261"/>
            <p14:sldId id="260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howGuides="1">
      <p:cViewPr varScale="1">
        <p:scale>
          <a:sx n="119" d="100"/>
          <a:sy n="119" d="100"/>
        </p:scale>
        <p:origin x="9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4EAD6-402D-49C2-A078-8485B209C0B6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5666-2E3C-4570-823C-E08864C00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80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Relationship Id="rId9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3AE1EE5-704F-42EB-9563-B47F668A144D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8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77A29C4-9108-4174-ABED-620526201FBA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65FD7B-7768-4C90-BC1D-6BBA98661762}"/>
              </a:ext>
            </a:extLst>
          </p:cNvPr>
          <p:cNvGrpSpPr/>
          <p:nvPr/>
        </p:nvGrpSpPr>
        <p:grpSpPr>
          <a:xfrm>
            <a:off x="51939" y="-4193"/>
            <a:ext cx="5390047" cy="6615278"/>
            <a:chOff x="51939" y="-4193"/>
            <a:chExt cx="5390047" cy="6615278"/>
          </a:xfrm>
        </p:grpSpPr>
        <p:grpSp>
          <p:nvGrpSpPr>
            <p:cNvPr id="133" name="Points">
              <a:extLst>
                <a:ext uri="{FF2B5EF4-FFF2-40B4-BE49-F238E27FC236}">
                  <a16:creationId xmlns:a16="http://schemas.microsoft.com/office/drawing/2014/main" id="{600D9296-4E0F-4B59-BF25-F3FD295241DE}"/>
                </a:ext>
              </a:extLst>
            </p:cNvPr>
            <p:cNvGrpSpPr>
              <a:grpSpLocks noChangeAspect="1"/>
            </p:cNvGrpSpPr>
            <p:nvPr/>
          </p:nvGrpSpPr>
          <p:grpSpPr bwMode="black">
            <a:xfrm>
              <a:off x="332753" y="246915"/>
              <a:ext cx="5109233" cy="6364170"/>
              <a:chOff x="332710" y="246915"/>
              <a:chExt cx="5108568" cy="6364170"/>
            </a:xfrm>
          </p:grpSpPr>
          <p:sp>
            <p:nvSpPr>
              <p:cNvPr id="135" name="Freihandform: Form 192">
                <a:extLst>
                  <a:ext uri="{FF2B5EF4-FFF2-40B4-BE49-F238E27FC236}">
                    <a16:creationId xmlns:a16="http://schemas.microsoft.com/office/drawing/2014/main" id="{F0DDA634-71A0-4667-A083-B2B9FBBCF11A}"/>
                  </a:ext>
                </a:extLst>
              </p:cNvPr>
              <p:cNvSpPr/>
              <p:nvPr/>
            </p:nvSpPr>
            <p:spPr bwMode="black">
              <a:xfrm>
                <a:off x="5321787" y="2747012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195">
                <a:extLst>
                  <a:ext uri="{FF2B5EF4-FFF2-40B4-BE49-F238E27FC236}">
                    <a16:creationId xmlns:a16="http://schemas.microsoft.com/office/drawing/2014/main" id="{6D476E33-574D-47BF-8F61-A117947E9604}"/>
                  </a:ext>
                </a:extLst>
              </p:cNvPr>
              <p:cNvSpPr/>
              <p:nvPr/>
            </p:nvSpPr>
            <p:spPr bwMode="black">
              <a:xfrm>
                <a:off x="5321787" y="3997166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198">
                <a:extLst>
                  <a:ext uri="{FF2B5EF4-FFF2-40B4-BE49-F238E27FC236}">
                    <a16:creationId xmlns:a16="http://schemas.microsoft.com/office/drawing/2014/main" id="{48489178-75A2-4788-BB2D-ECC0144BAB92}"/>
                  </a:ext>
                </a:extLst>
              </p:cNvPr>
              <p:cNvSpPr/>
              <p:nvPr/>
            </p:nvSpPr>
            <p:spPr bwMode="black">
              <a:xfrm>
                <a:off x="5321787" y="5247320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199">
                <a:extLst>
                  <a:ext uri="{FF2B5EF4-FFF2-40B4-BE49-F238E27FC236}">
                    <a16:creationId xmlns:a16="http://schemas.microsoft.com/office/drawing/2014/main" id="{39322C6F-EB30-445F-B1F3-61B4D33991BB}"/>
                  </a:ext>
                </a:extLst>
              </p:cNvPr>
              <p:cNvSpPr/>
              <p:nvPr/>
            </p:nvSpPr>
            <p:spPr bwMode="black">
              <a:xfrm>
                <a:off x="5321787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00">
                <a:extLst>
                  <a:ext uri="{FF2B5EF4-FFF2-40B4-BE49-F238E27FC236}">
                    <a16:creationId xmlns:a16="http://schemas.microsoft.com/office/drawing/2014/main" id="{7B2A5221-BA4F-4B83-8DCB-A9237C945D68}"/>
                  </a:ext>
                </a:extLst>
              </p:cNvPr>
              <p:cNvSpPr/>
              <p:nvPr/>
            </p:nvSpPr>
            <p:spPr bwMode="black">
              <a:xfrm>
                <a:off x="5321787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01">
                <a:extLst>
                  <a:ext uri="{FF2B5EF4-FFF2-40B4-BE49-F238E27FC236}">
                    <a16:creationId xmlns:a16="http://schemas.microsoft.com/office/drawing/2014/main" id="{AEB3C76B-0976-4971-A3FC-A438A0BF2CA0}"/>
                  </a:ext>
                </a:extLst>
              </p:cNvPr>
              <p:cNvSpPr/>
              <p:nvPr/>
            </p:nvSpPr>
            <p:spPr bwMode="black">
              <a:xfrm>
                <a:off x="4071634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02">
                <a:extLst>
                  <a:ext uri="{FF2B5EF4-FFF2-40B4-BE49-F238E27FC236}">
                    <a16:creationId xmlns:a16="http://schemas.microsoft.com/office/drawing/2014/main" id="{352A6749-FEA0-4C57-8ACF-D2CC4F34DA4D}"/>
                  </a:ext>
                </a:extLst>
              </p:cNvPr>
              <p:cNvSpPr/>
              <p:nvPr/>
            </p:nvSpPr>
            <p:spPr bwMode="black">
              <a:xfrm>
                <a:off x="4071634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2" name="Freihandform: Form 203">
                <a:extLst>
                  <a:ext uri="{FF2B5EF4-FFF2-40B4-BE49-F238E27FC236}">
                    <a16:creationId xmlns:a16="http://schemas.microsoft.com/office/drawing/2014/main" id="{D1BFDC84-E583-4E58-8A23-2C04086E51D3}"/>
                  </a:ext>
                </a:extLst>
              </p:cNvPr>
              <p:cNvSpPr/>
              <p:nvPr/>
            </p:nvSpPr>
            <p:spPr bwMode="black">
              <a:xfrm>
                <a:off x="2821690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04">
                <a:extLst>
                  <a:ext uri="{FF2B5EF4-FFF2-40B4-BE49-F238E27FC236}">
                    <a16:creationId xmlns:a16="http://schemas.microsoft.com/office/drawing/2014/main" id="{6CDD37E2-2705-4BF5-BF0E-3B59EFCE8C7A}"/>
                  </a:ext>
                </a:extLst>
              </p:cNvPr>
              <p:cNvSpPr/>
              <p:nvPr/>
            </p:nvSpPr>
            <p:spPr bwMode="black">
              <a:xfrm>
                <a:off x="2821690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4" name="Gruppieren 6">
                <a:extLst>
                  <a:ext uri="{FF2B5EF4-FFF2-40B4-BE49-F238E27FC236}">
                    <a16:creationId xmlns:a16="http://schemas.microsoft.com/office/drawing/2014/main" id="{F2C43F2D-68B5-45C8-9A69-CAF314B68103}"/>
                  </a:ext>
                </a:extLst>
              </p:cNvPr>
              <p:cNvGrpSpPr/>
              <p:nvPr/>
            </p:nvGrpSpPr>
            <p:grpSpPr bwMode="black">
              <a:xfrm>
                <a:off x="282169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61" name="Freihandform: Form 190">
                  <a:extLst>
                    <a:ext uri="{FF2B5EF4-FFF2-40B4-BE49-F238E27FC236}">
                      <a16:creationId xmlns:a16="http://schemas.microsoft.com/office/drawing/2014/main" id="{FE64A109-1B24-4188-AEF2-1274D07D39BF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2" name="Freihandform: Form 193">
                  <a:extLst>
                    <a:ext uri="{FF2B5EF4-FFF2-40B4-BE49-F238E27FC236}">
                      <a16:creationId xmlns:a16="http://schemas.microsoft.com/office/drawing/2014/main" id="{E76F55AC-1F74-4FDC-AC0F-11138CF4278A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3" name="Freihandform: Form 196">
                  <a:extLst>
                    <a:ext uri="{FF2B5EF4-FFF2-40B4-BE49-F238E27FC236}">
                      <a16:creationId xmlns:a16="http://schemas.microsoft.com/office/drawing/2014/main" id="{46C84B36-67E0-4073-A4AA-07328E8A38E3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4" name="Freihandform: Form 206">
                  <a:extLst>
                    <a:ext uri="{FF2B5EF4-FFF2-40B4-BE49-F238E27FC236}">
                      <a16:creationId xmlns:a16="http://schemas.microsoft.com/office/drawing/2014/main" id="{9044370B-ADB9-48F8-94C4-1DF1C9CF9232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5" name="Gruppieren 7">
                <a:extLst>
                  <a:ext uri="{FF2B5EF4-FFF2-40B4-BE49-F238E27FC236}">
                    <a16:creationId xmlns:a16="http://schemas.microsoft.com/office/drawing/2014/main" id="{51602769-E649-4BA8-9118-E983A7E5F401}"/>
                  </a:ext>
                </a:extLst>
              </p:cNvPr>
              <p:cNvGrpSpPr/>
              <p:nvPr/>
            </p:nvGrpSpPr>
            <p:grpSpPr bwMode="black">
              <a:xfrm>
                <a:off x="4071634" y="2747012"/>
                <a:ext cx="119491" cy="3864073"/>
                <a:chOff x="3510906" y="2924915"/>
                <a:chExt cx="119491" cy="3864073"/>
              </a:xfrm>
            </p:grpSpPr>
            <p:sp>
              <p:nvSpPr>
                <p:cNvPr id="157" name="Freihandform: Form 191">
                  <a:extLst>
                    <a:ext uri="{FF2B5EF4-FFF2-40B4-BE49-F238E27FC236}">
                      <a16:creationId xmlns:a16="http://schemas.microsoft.com/office/drawing/2014/main" id="{1BFAC028-146C-4142-9313-558F64C96DB9}"/>
                    </a:ext>
                  </a:extLst>
                </p:cNvPr>
                <p:cNvSpPr/>
                <p:nvPr/>
              </p:nvSpPr>
              <p:spPr bwMode="black">
                <a:xfrm>
                  <a:off x="3510906" y="2924915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858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858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858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858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8" name="Freihandform: Form 194">
                  <a:extLst>
                    <a:ext uri="{FF2B5EF4-FFF2-40B4-BE49-F238E27FC236}">
                      <a16:creationId xmlns:a16="http://schemas.microsoft.com/office/drawing/2014/main" id="{4FAF35B5-9CC7-4C56-B3F4-D4456C843FDB}"/>
                    </a:ext>
                  </a:extLst>
                </p:cNvPr>
                <p:cNvSpPr/>
                <p:nvPr/>
              </p:nvSpPr>
              <p:spPr bwMode="black">
                <a:xfrm>
                  <a:off x="3510906" y="4175069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9" name="Freihandform: Form 197">
                  <a:extLst>
                    <a:ext uri="{FF2B5EF4-FFF2-40B4-BE49-F238E27FC236}">
                      <a16:creationId xmlns:a16="http://schemas.microsoft.com/office/drawing/2014/main" id="{99EE1AA8-F289-4424-B6C0-9EE5B6354A86}"/>
                    </a:ext>
                  </a:extLst>
                </p:cNvPr>
                <p:cNvSpPr/>
                <p:nvPr/>
              </p:nvSpPr>
              <p:spPr bwMode="black">
                <a:xfrm>
                  <a:off x="3510906" y="5425223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0" name="Freihandform: Form 207">
                  <a:extLst>
                    <a:ext uri="{FF2B5EF4-FFF2-40B4-BE49-F238E27FC236}">
                      <a16:creationId xmlns:a16="http://schemas.microsoft.com/office/drawing/2014/main" id="{426FAC1F-7DD5-4C38-8B56-1A21A078EDB4}"/>
                    </a:ext>
                  </a:extLst>
                </p:cNvPr>
                <p:cNvSpPr/>
                <p:nvPr/>
              </p:nvSpPr>
              <p:spPr bwMode="black">
                <a:xfrm>
                  <a:off x="3510906" y="6675377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sp>
            <p:nvSpPr>
              <p:cNvPr id="146" name="Freihandform: Form 208">
                <a:extLst>
                  <a:ext uri="{FF2B5EF4-FFF2-40B4-BE49-F238E27FC236}">
                    <a16:creationId xmlns:a16="http://schemas.microsoft.com/office/drawing/2014/main" id="{A5A2FBB3-DB74-4D92-935A-5E1D56AAE239}"/>
                  </a:ext>
                </a:extLst>
              </p:cNvPr>
              <p:cNvSpPr/>
              <p:nvPr/>
            </p:nvSpPr>
            <p:spPr bwMode="black">
              <a:xfrm>
                <a:off x="5321787" y="6497474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7" name="Gruppieren 209">
                <a:extLst>
                  <a:ext uri="{FF2B5EF4-FFF2-40B4-BE49-F238E27FC236}">
                    <a16:creationId xmlns:a16="http://schemas.microsoft.com/office/drawing/2014/main" id="{A54A7B8F-6EEC-4815-AC5E-D6B6031A6115}"/>
                  </a:ext>
                </a:extLst>
              </p:cNvPr>
              <p:cNvGrpSpPr/>
              <p:nvPr/>
            </p:nvGrpSpPr>
            <p:grpSpPr bwMode="black">
              <a:xfrm>
                <a:off x="1574303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53" name="Freihandform: Form 210">
                  <a:extLst>
                    <a:ext uri="{FF2B5EF4-FFF2-40B4-BE49-F238E27FC236}">
                      <a16:creationId xmlns:a16="http://schemas.microsoft.com/office/drawing/2014/main" id="{DBF7D56E-F0D1-4221-B563-A8F69F491994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4" name="Freihandform: Form 211">
                  <a:extLst>
                    <a:ext uri="{FF2B5EF4-FFF2-40B4-BE49-F238E27FC236}">
                      <a16:creationId xmlns:a16="http://schemas.microsoft.com/office/drawing/2014/main" id="{2924CA94-06ED-4BCF-9318-750278697BA9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5" name="Freihandform: Form 212">
                  <a:extLst>
                    <a:ext uri="{FF2B5EF4-FFF2-40B4-BE49-F238E27FC236}">
                      <a16:creationId xmlns:a16="http://schemas.microsoft.com/office/drawing/2014/main" id="{5E123054-219B-4D3E-837F-6A4C039EC669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6" name="Freihandform: Form 213">
                  <a:extLst>
                    <a:ext uri="{FF2B5EF4-FFF2-40B4-BE49-F238E27FC236}">
                      <a16:creationId xmlns:a16="http://schemas.microsoft.com/office/drawing/2014/main" id="{21FD1872-26DB-48E4-A145-081A5BD7CFEA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8" name="Gruppieren 219">
                <a:extLst>
                  <a:ext uri="{FF2B5EF4-FFF2-40B4-BE49-F238E27FC236}">
                    <a16:creationId xmlns:a16="http://schemas.microsoft.com/office/drawing/2014/main" id="{85C65DA8-8C45-4ADF-931C-31D04D2690EA}"/>
                  </a:ext>
                </a:extLst>
              </p:cNvPr>
              <p:cNvGrpSpPr/>
              <p:nvPr/>
            </p:nvGrpSpPr>
            <p:grpSpPr bwMode="black">
              <a:xfrm>
                <a:off x="33271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49" name="Freihandform: Form 220">
                  <a:extLst>
                    <a:ext uri="{FF2B5EF4-FFF2-40B4-BE49-F238E27FC236}">
                      <a16:creationId xmlns:a16="http://schemas.microsoft.com/office/drawing/2014/main" id="{8B6074FF-00DE-4807-A1FC-5163A5AD741E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0" name="Freihandform: Form 221">
                  <a:extLst>
                    <a:ext uri="{FF2B5EF4-FFF2-40B4-BE49-F238E27FC236}">
                      <a16:creationId xmlns:a16="http://schemas.microsoft.com/office/drawing/2014/main" id="{D408089E-5FD7-42DE-B14A-2EFA4A64AF94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1" name="Freihandform: Form 222">
                  <a:extLst>
                    <a:ext uri="{FF2B5EF4-FFF2-40B4-BE49-F238E27FC236}">
                      <a16:creationId xmlns:a16="http://schemas.microsoft.com/office/drawing/2014/main" id="{BF53F233-D9B0-43CC-A316-DBAB8E014161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2" name="Freihandform: Form 223">
                  <a:extLst>
                    <a:ext uri="{FF2B5EF4-FFF2-40B4-BE49-F238E27FC236}">
                      <a16:creationId xmlns:a16="http://schemas.microsoft.com/office/drawing/2014/main" id="{A3E2F319-D1CD-4F73-BE69-AEDF58CA828C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2167F00-1C65-4B25-AEF6-E5C82EF54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913" t="74435"/>
            <a:stretch/>
          </p:blipFill>
          <p:spPr>
            <a:xfrm>
              <a:off x="51939" y="-4193"/>
              <a:ext cx="1690349" cy="162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240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1AA7E-AC73-49A0-8B61-160B694B724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B7538CC-BAF0-4E0E-A3E7-CBD5BD075F2A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D21C1-9753-48EC-8B40-0187912EE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5B716C76-E606-4246-8C5C-F31D397369F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black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74C7E89-E3C9-425D-AB14-25FDAC3788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DBBEB59D-EB5A-482B-9361-BACD89F9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3" name="Subtitle 307">
            <a:extLst>
              <a:ext uri="{FF2B5EF4-FFF2-40B4-BE49-F238E27FC236}">
                <a16:creationId xmlns:a16="http://schemas.microsoft.com/office/drawing/2014/main" id="{04389794-34FF-4601-8731-0AE296BD2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0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81EC3-5D0B-4B5B-8621-4BA0AE8A07D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8C9B432-25D3-4796-9929-63776D252E88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E578-D9EA-4CB0-B60F-423EC045E59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80" name="Picture">
            <a:extLst>
              <a:ext uri="{FF2B5EF4-FFF2-40B4-BE49-F238E27FC236}">
                <a16:creationId xmlns:a16="http://schemas.microsoft.com/office/drawing/2014/main" id="{C9E1B482-6F7B-4018-81B5-503FC40D38E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0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1056585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213399 h 6858000"/>
              <a:gd name="connsiteX6" fmla="*/ 5915208 w 5915208"/>
              <a:gd name="connsiteY6" fmla="*/ 1056585 h 6858000"/>
              <a:gd name="connsiteX7" fmla="*/ 5915208 w 5915208"/>
              <a:gd name="connsiteY7" fmla="*/ 1269984 h 6858000"/>
              <a:gd name="connsiteX8" fmla="*/ 5915208 w 5915208"/>
              <a:gd name="connsiteY8" fmla="*/ 1605083 h 6858000"/>
              <a:gd name="connsiteX9" fmla="*/ 5915208 w 5915208"/>
              <a:gd name="connsiteY9" fmla="*/ 1996385 h 6858000"/>
              <a:gd name="connsiteX10" fmla="*/ 5915208 w 5915208"/>
              <a:gd name="connsiteY10" fmla="*/ 2209784 h 6858000"/>
              <a:gd name="connsiteX11" fmla="*/ 5915208 w 5915208"/>
              <a:gd name="connsiteY11" fmla="*/ 2559600 h 6858000"/>
              <a:gd name="connsiteX12" fmla="*/ 5915208 w 5915208"/>
              <a:gd name="connsiteY12" fmla="*/ 2661668 h 6858000"/>
              <a:gd name="connsiteX13" fmla="*/ 5915208 w 5915208"/>
              <a:gd name="connsiteY13" fmla="*/ 2772999 h 6858000"/>
              <a:gd name="connsiteX14" fmla="*/ 5915208 w 5915208"/>
              <a:gd name="connsiteY14" fmla="*/ 3601468 h 6858000"/>
              <a:gd name="connsiteX15" fmla="*/ 5915208 w 5915208"/>
              <a:gd name="connsiteY15" fmla="*/ 3616185 h 6858000"/>
              <a:gd name="connsiteX16" fmla="*/ 5915208 w 5915208"/>
              <a:gd name="connsiteY16" fmla="*/ 3829584 h 6858000"/>
              <a:gd name="connsiteX17" fmla="*/ 5915208 w 5915208"/>
              <a:gd name="connsiteY17" fmla="*/ 4164683 h 6858000"/>
              <a:gd name="connsiteX18" fmla="*/ 5915208 w 5915208"/>
              <a:gd name="connsiteY18" fmla="*/ 4555985 h 6858000"/>
              <a:gd name="connsiteX19" fmla="*/ 5915208 w 5915208"/>
              <a:gd name="connsiteY19" fmla="*/ 4769384 h 6858000"/>
              <a:gd name="connsiteX20" fmla="*/ 5915208 w 5915208"/>
              <a:gd name="connsiteY20" fmla="*/ 5221268 h 6858000"/>
              <a:gd name="connsiteX21" fmla="*/ 5915208 w 5915208"/>
              <a:gd name="connsiteY21" fmla="*/ 6161068 h 6858000"/>
              <a:gd name="connsiteX22" fmla="*/ 5218272 w 5915208"/>
              <a:gd name="connsiteY22" fmla="*/ 6858000 h 6858000"/>
              <a:gd name="connsiteX23" fmla="*/ 5200271 w 5915208"/>
              <a:gd name="connsiteY23" fmla="*/ 6858000 h 6858000"/>
              <a:gd name="connsiteX24" fmla="*/ 4433064 w 5915208"/>
              <a:gd name="connsiteY24" fmla="*/ 6858000 h 6858000"/>
              <a:gd name="connsiteX25" fmla="*/ 4415063 w 5915208"/>
              <a:gd name="connsiteY25" fmla="*/ 6858000 h 6858000"/>
              <a:gd name="connsiteX26" fmla="*/ 803209 w 5915208"/>
              <a:gd name="connsiteY26" fmla="*/ 6858000 h 6858000"/>
              <a:gd name="connsiteX27" fmla="*/ 785208 w 5915208"/>
              <a:gd name="connsiteY27" fmla="*/ 6858000 h 6858000"/>
              <a:gd name="connsiteX28" fmla="*/ 18001 w 5915208"/>
              <a:gd name="connsiteY28" fmla="*/ 6858000 h 6858000"/>
              <a:gd name="connsiteX29" fmla="*/ 0 w 5915208"/>
              <a:gd name="connsiteY29" fmla="*/ 6858000 h 6858000"/>
              <a:gd name="connsiteX30" fmla="*/ 0 w 5915208"/>
              <a:gd name="connsiteY30" fmla="*/ 5918200 h 6858000"/>
              <a:gd name="connsiteX31" fmla="*/ 0 w 5915208"/>
              <a:gd name="connsiteY31" fmla="*/ 4861615 h 6858000"/>
              <a:gd name="connsiteX32" fmla="*/ 0 w 5915208"/>
              <a:gd name="connsiteY32" fmla="*/ 4555985 h 6858000"/>
              <a:gd name="connsiteX33" fmla="*/ 0 w 5915208"/>
              <a:gd name="connsiteY33" fmla="*/ 4298400 h 6858000"/>
              <a:gd name="connsiteX34" fmla="*/ 0 w 5915208"/>
              <a:gd name="connsiteY34" fmla="*/ 3616185 h 6858000"/>
              <a:gd name="connsiteX35" fmla="*/ 0 w 5915208"/>
              <a:gd name="connsiteY35" fmla="*/ 3358601 h 6858000"/>
              <a:gd name="connsiteX36" fmla="*/ 0 w 5915208"/>
              <a:gd name="connsiteY36" fmla="*/ 2559600 h 6858000"/>
              <a:gd name="connsiteX37" fmla="*/ 0 w 5915208"/>
              <a:gd name="connsiteY37" fmla="*/ 2302015 h 6858000"/>
              <a:gd name="connsiteX38" fmla="*/ 0 w 5915208"/>
              <a:gd name="connsiteY38" fmla="*/ 1996385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19963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18001 w 5915208"/>
              <a:gd name="connsiteY26" fmla="*/ 6858000 h 6858000"/>
              <a:gd name="connsiteX27" fmla="*/ 0 w 5915208"/>
              <a:gd name="connsiteY27" fmla="*/ 6858000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803209 w 5915208"/>
              <a:gd name="connsiteY24" fmla="*/ 6858000 h 6858000"/>
              <a:gd name="connsiteX25" fmla="*/ 18001 w 5915208"/>
              <a:gd name="connsiteY25" fmla="*/ 6858000 h 6858000"/>
              <a:gd name="connsiteX26" fmla="*/ 0 w 5915208"/>
              <a:gd name="connsiteY26" fmla="*/ 6858000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803209 w 5915208"/>
              <a:gd name="connsiteY23" fmla="*/ 6858000 h 6858000"/>
              <a:gd name="connsiteX24" fmla="*/ 18001 w 5915208"/>
              <a:gd name="connsiteY24" fmla="*/ 6858000 h 6858000"/>
              <a:gd name="connsiteX25" fmla="*/ 0 w 5915208"/>
              <a:gd name="connsiteY25" fmla="*/ 6858000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18001 w 5915208"/>
              <a:gd name="connsiteY23" fmla="*/ 6858000 h 6858000"/>
              <a:gd name="connsiteX24" fmla="*/ 0 w 5915208"/>
              <a:gd name="connsiteY24" fmla="*/ 6858000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269984 h 6858000"/>
              <a:gd name="connsiteX6" fmla="*/ 5915208 w 5915208"/>
              <a:gd name="connsiteY6" fmla="*/ 1605083 h 6858000"/>
              <a:gd name="connsiteX7" fmla="*/ 5915208 w 5915208"/>
              <a:gd name="connsiteY7" fmla="*/ 1996385 h 6858000"/>
              <a:gd name="connsiteX8" fmla="*/ 5915208 w 5915208"/>
              <a:gd name="connsiteY8" fmla="*/ 2209784 h 6858000"/>
              <a:gd name="connsiteX9" fmla="*/ 5915208 w 5915208"/>
              <a:gd name="connsiteY9" fmla="*/ 2559600 h 6858000"/>
              <a:gd name="connsiteX10" fmla="*/ 5915208 w 5915208"/>
              <a:gd name="connsiteY10" fmla="*/ 2661668 h 6858000"/>
              <a:gd name="connsiteX11" fmla="*/ 5915208 w 5915208"/>
              <a:gd name="connsiteY11" fmla="*/ 2772999 h 6858000"/>
              <a:gd name="connsiteX12" fmla="*/ 5915208 w 5915208"/>
              <a:gd name="connsiteY12" fmla="*/ 3601468 h 6858000"/>
              <a:gd name="connsiteX13" fmla="*/ 5915208 w 5915208"/>
              <a:gd name="connsiteY13" fmla="*/ 3616185 h 6858000"/>
              <a:gd name="connsiteX14" fmla="*/ 5915208 w 5915208"/>
              <a:gd name="connsiteY14" fmla="*/ 3829584 h 6858000"/>
              <a:gd name="connsiteX15" fmla="*/ 5915208 w 5915208"/>
              <a:gd name="connsiteY15" fmla="*/ 4164683 h 6858000"/>
              <a:gd name="connsiteX16" fmla="*/ 5915208 w 5915208"/>
              <a:gd name="connsiteY16" fmla="*/ 4555985 h 6858000"/>
              <a:gd name="connsiteX17" fmla="*/ 5915208 w 5915208"/>
              <a:gd name="connsiteY17" fmla="*/ 4769384 h 6858000"/>
              <a:gd name="connsiteX18" fmla="*/ 5915208 w 5915208"/>
              <a:gd name="connsiteY18" fmla="*/ 5221268 h 6858000"/>
              <a:gd name="connsiteX19" fmla="*/ 5915208 w 5915208"/>
              <a:gd name="connsiteY19" fmla="*/ 6161068 h 6858000"/>
              <a:gd name="connsiteX20" fmla="*/ 5218272 w 5915208"/>
              <a:gd name="connsiteY20" fmla="*/ 6858000 h 6858000"/>
              <a:gd name="connsiteX21" fmla="*/ 5200271 w 5915208"/>
              <a:gd name="connsiteY21" fmla="*/ 6858000 h 6858000"/>
              <a:gd name="connsiteX22" fmla="*/ 18001 w 5915208"/>
              <a:gd name="connsiteY22" fmla="*/ 6858000 h 6858000"/>
              <a:gd name="connsiteX23" fmla="*/ 0 w 5915208"/>
              <a:gd name="connsiteY23" fmla="*/ 6858000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056585 h 6858000"/>
              <a:gd name="connsiteX4" fmla="*/ 5915208 w 5915208"/>
              <a:gd name="connsiteY4" fmla="*/ 1269984 h 6858000"/>
              <a:gd name="connsiteX5" fmla="*/ 5915208 w 5915208"/>
              <a:gd name="connsiteY5" fmla="*/ 1605083 h 6858000"/>
              <a:gd name="connsiteX6" fmla="*/ 5915208 w 5915208"/>
              <a:gd name="connsiteY6" fmla="*/ 1996385 h 6858000"/>
              <a:gd name="connsiteX7" fmla="*/ 5915208 w 5915208"/>
              <a:gd name="connsiteY7" fmla="*/ 2209784 h 6858000"/>
              <a:gd name="connsiteX8" fmla="*/ 5915208 w 5915208"/>
              <a:gd name="connsiteY8" fmla="*/ 2559600 h 6858000"/>
              <a:gd name="connsiteX9" fmla="*/ 5915208 w 5915208"/>
              <a:gd name="connsiteY9" fmla="*/ 2661668 h 6858000"/>
              <a:gd name="connsiteX10" fmla="*/ 5915208 w 5915208"/>
              <a:gd name="connsiteY10" fmla="*/ 2772999 h 6858000"/>
              <a:gd name="connsiteX11" fmla="*/ 5915208 w 5915208"/>
              <a:gd name="connsiteY11" fmla="*/ 3601468 h 6858000"/>
              <a:gd name="connsiteX12" fmla="*/ 5915208 w 5915208"/>
              <a:gd name="connsiteY12" fmla="*/ 3616185 h 6858000"/>
              <a:gd name="connsiteX13" fmla="*/ 5915208 w 5915208"/>
              <a:gd name="connsiteY13" fmla="*/ 3829584 h 6858000"/>
              <a:gd name="connsiteX14" fmla="*/ 5915208 w 5915208"/>
              <a:gd name="connsiteY14" fmla="*/ 4164683 h 6858000"/>
              <a:gd name="connsiteX15" fmla="*/ 5915208 w 5915208"/>
              <a:gd name="connsiteY15" fmla="*/ 4555985 h 6858000"/>
              <a:gd name="connsiteX16" fmla="*/ 5915208 w 5915208"/>
              <a:gd name="connsiteY16" fmla="*/ 4769384 h 6858000"/>
              <a:gd name="connsiteX17" fmla="*/ 5915208 w 5915208"/>
              <a:gd name="connsiteY17" fmla="*/ 5221268 h 6858000"/>
              <a:gd name="connsiteX18" fmla="*/ 5915208 w 5915208"/>
              <a:gd name="connsiteY18" fmla="*/ 6161068 h 6858000"/>
              <a:gd name="connsiteX19" fmla="*/ 5218272 w 5915208"/>
              <a:gd name="connsiteY19" fmla="*/ 6858000 h 6858000"/>
              <a:gd name="connsiteX20" fmla="*/ 5200271 w 5915208"/>
              <a:gd name="connsiteY20" fmla="*/ 6858000 h 6858000"/>
              <a:gd name="connsiteX21" fmla="*/ 18001 w 5915208"/>
              <a:gd name="connsiteY21" fmla="*/ 6858000 h 6858000"/>
              <a:gd name="connsiteX22" fmla="*/ 0 w 5915208"/>
              <a:gd name="connsiteY22" fmla="*/ 6858000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269984 h 6858000"/>
              <a:gd name="connsiteX4" fmla="*/ 5915208 w 5915208"/>
              <a:gd name="connsiteY4" fmla="*/ 1605083 h 6858000"/>
              <a:gd name="connsiteX5" fmla="*/ 5915208 w 5915208"/>
              <a:gd name="connsiteY5" fmla="*/ 1996385 h 6858000"/>
              <a:gd name="connsiteX6" fmla="*/ 5915208 w 5915208"/>
              <a:gd name="connsiteY6" fmla="*/ 2209784 h 6858000"/>
              <a:gd name="connsiteX7" fmla="*/ 5915208 w 5915208"/>
              <a:gd name="connsiteY7" fmla="*/ 2559600 h 6858000"/>
              <a:gd name="connsiteX8" fmla="*/ 5915208 w 5915208"/>
              <a:gd name="connsiteY8" fmla="*/ 2661668 h 6858000"/>
              <a:gd name="connsiteX9" fmla="*/ 5915208 w 5915208"/>
              <a:gd name="connsiteY9" fmla="*/ 2772999 h 6858000"/>
              <a:gd name="connsiteX10" fmla="*/ 5915208 w 5915208"/>
              <a:gd name="connsiteY10" fmla="*/ 3601468 h 6858000"/>
              <a:gd name="connsiteX11" fmla="*/ 5915208 w 5915208"/>
              <a:gd name="connsiteY11" fmla="*/ 3616185 h 6858000"/>
              <a:gd name="connsiteX12" fmla="*/ 5915208 w 5915208"/>
              <a:gd name="connsiteY12" fmla="*/ 3829584 h 6858000"/>
              <a:gd name="connsiteX13" fmla="*/ 5915208 w 5915208"/>
              <a:gd name="connsiteY13" fmla="*/ 4164683 h 6858000"/>
              <a:gd name="connsiteX14" fmla="*/ 5915208 w 5915208"/>
              <a:gd name="connsiteY14" fmla="*/ 4555985 h 6858000"/>
              <a:gd name="connsiteX15" fmla="*/ 5915208 w 5915208"/>
              <a:gd name="connsiteY15" fmla="*/ 4769384 h 6858000"/>
              <a:gd name="connsiteX16" fmla="*/ 5915208 w 5915208"/>
              <a:gd name="connsiteY16" fmla="*/ 5221268 h 6858000"/>
              <a:gd name="connsiteX17" fmla="*/ 5915208 w 5915208"/>
              <a:gd name="connsiteY17" fmla="*/ 6161068 h 6858000"/>
              <a:gd name="connsiteX18" fmla="*/ 5218272 w 5915208"/>
              <a:gd name="connsiteY18" fmla="*/ 6858000 h 6858000"/>
              <a:gd name="connsiteX19" fmla="*/ 5200271 w 5915208"/>
              <a:gd name="connsiteY19" fmla="*/ 6858000 h 6858000"/>
              <a:gd name="connsiteX20" fmla="*/ 18001 w 5915208"/>
              <a:gd name="connsiteY20" fmla="*/ 6858000 h 6858000"/>
              <a:gd name="connsiteX21" fmla="*/ 0 w 5915208"/>
              <a:gd name="connsiteY21" fmla="*/ 6858000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605083 h 6858000"/>
              <a:gd name="connsiteX4" fmla="*/ 5915208 w 5915208"/>
              <a:gd name="connsiteY4" fmla="*/ 1996385 h 6858000"/>
              <a:gd name="connsiteX5" fmla="*/ 5915208 w 5915208"/>
              <a:gd name="connsiteY5" fmla="*/ 2209784 h 6858000"/>
              <a:gd name="connsiteX6" fmla="*/ 5915208 w 5915208"/>
              <a:gd name="connsiteY6" fmla="*/ 2559600 h 6858000"/>
              <a:gd name="connsiteX7" fmla="*/ 5915208 w 5915208"/>
              <a:gd name="connsiteY7" fmla="*/ 2661668 h 6858000"/>
              <a:gd name="connsiteX8" fmla="*/ 5915208 w 5915208"/>
              <a:gd name="connsiteY8" fmla="*/ 2772999 h 6858000"/>
              <a:gd name="connsiteX9" fmla="*/ 5915208 w 5915208"/>
              <a:gd name="connsiteY9" fmla="*/ 3601468 h 6858000"/>
              <a:gd name="connsiteX10" fmla="*/ 5915208 w 5915208"/>
              <a:gd name="connsiteY10" fmla="*/ 3616185 h 6858000"/>
              <a:gd name="connsiteX11" fmla="*/ 5915208 w 5915208"/>
              <a:gd name="connsiteY11" fmla="*/ 3829584 h 6858000"/>
              <a:gd name="connsiteX12" fmla="*/ 5915208 w 5915208"/>
              <a:gd name="connsiteY12" fmla="*/ 4164683 h 6858000"/>
              <a:gd name="connsiteX13" fmla="*/ 5915208 w 5915208"/>
              <a:gd name="connsiteY13" fmla="*/ 4555985 h 6858000"/>
              <a:gd name="connsiteX14" fmla="*/ 5915208 w 5915208"/>
              <a:gd name="connsiteY14" fmla="*/ 4769384 h 6858000"/>
              <a:gd name="connsiteX15" fmla="*/ 5915208 w 5915208"/>
              <a:gd name="connsiteY15" fmla="*/ 5221268 h 6858000"/>
              <a:gd name="connsiteX16" fmla="*/ 5915208 w 5915208"/>
              <a:gd name="connsiteY16" fmla="*/ 6161068 h 6858000"/>
              <a:gd name="connsiteX17" fmla="*/ 5218272 w 5915208"/>
              <a:gd name="connsiteY17" fmla="*/ 6858000 h 6858000"/>
              <a:gd name="connsiteX18" fmla="*/ 5200271 w 5915208"/>
              <a:gd name="connsiteY18" fmla="*/ 6858000 h 6858000"/>
              <a:gd name="connsiteX19" fmla="*/ 18001 w 5915208"/>
              <a:gd name="connsiteY19" fmla="*/ 6858000 h 6858000"/>
              <a:gd name="connsiteX20" fmla="*/ 0 w 5915208"/>
              <a:gd name="connsiteY20" fmla="*/ 6858000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996385 h 6858000"/>
              <a:gd name="connsiteX4" fmla="*/ 5915208 w 5915208"/>
              <a:gd name="connsiteY4" fmla="*/ 2209784 h 6858000"/>
              <a:gd name="connsiteX5" fmla="*/ 5915208 w 5915208"/>
              <a:gd name="connsiteY5" fmla="*/ 2559600 h 6858000"/>
              <a:gd name="connsiteX6" fmla="*/ 5915208 w 5915208"/>
              <a:gd name="connsiteY6" fmla="*/ 2661668 h 6858000"/>
              <a:gd name="connsiteX7" fmla="*/ 5915208 w 5915208"/>
              <a:gd name="connsiteY7" fmla="*/ 2772999 h 6858000"/>
              <a:gd name="connsiteX8" fmla="*/ 5915208 w 5915208"/>
              <a:gd name="connsiteY8" fmla="*/ 3601468 h 6858000"/>
              <a:gd name="connsiteX9" fmla="*/ 5915208 w 5915208"/>
              <a:gd name="connsiteY9" fmla="*/ 3616185 h 6858000"/>
              <a:gd name="connsiteX10" fmla="*/ 5915208 w 5915208"/>
              <a:gd name="connsiteY10" fmla="*/ 3829584 h 6858000"/>
              <a:gd name="connsiteX11" fmla="*/ 5915208 w 5915208"/>
              <a:gd name="connsiteY11" fmla="*/ 4164683 h 6858000"/>
              <a:gd name="connsiteX12" fmla="*/ 5915208 w 5915208"/>
              <a:gd name="connsiteY12" fmla="*/ 4555985 h 6858000"/>
              <a:gd name="connsiteX13" fmla="*/ 5915208 w 5915208"/>
              <a:gd name="connsiteY13" fmla="*/ 4769384 h 6858000"/>
              <a:gd name="connsiteX14" fmla="*/ 5915208 w 5915208"/>
              <a:gd name="connsiteY14" fmla="*/ 5221268 h 6858000"/>
              <a:gd name="connsiteX15" fmla="*/ 5915208 w 5915208"/>
              <a:gd name="connsiteY15" fmla="*/ 6161068 h 6858000"/>
              <a:gd name="connsiteX16" fmla="*/ 5218272 w 5915208"/>
              <a:gd name="connsiteY16" fmla="*/ 6858000 h 6858000"/>
              <a:gd name="connsiteX17" fmla="*/ 5200271 w 5915208"/>
              <a:gd name="connsiteY17" fmla="*/ 6858000 h 6858000"/>
              <a:gd name="connsiteX18" fmla="*/ 18001 w 5915208"/>
              <a:gd name="connsiteY18" fmla="*/ 6858000 h 6858000"/>
              <a:gd name="connsiteX19" fmla="*/ 0 w 5915208"/>
              <a:gd name="connsiteY19" fmla="*/ 6858000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209784 h 6858000"/>
              <a:gd name="connsiteX4" fmla="*/ 5915208 w 5915208"/>
              <a:gd name="connsiteY4" fmla="*/ 2559600 h 6858000"/>
              <a:gd name="connsiteX5" fmla="*/ 5915208 w 5915208"/>
              <a:gd name="connsiteY5" fmla="*/ 2661668 h 6858000"/>
              <a:gd name="connsiteX6" fmla="*/ 5915208 w 5915208"/>
              <a:gd name="connsiteY6" fmla="*/ 2772999 h 6858000"/>
              <a:gd name="connsiteX7" fmla="*/ 5915208 w 5915208"/>
              <a:gd name="connsiteY7" fmla="*/ 3601468 h 6858000"/>
              <a:gd name="connsiteX8" fmla="*/ 5915208 w 5915208"/>
              <a:gd name="connsiteY8" fmla="*/ 3616185 h 6858000"/>
              <a:gd name="connsiteX9" fmla="*/ 5915208 w 5915208"/>
              <a:gd name="connsiteY9" fmla="*/ 3829584 h 6858000"/>
              <a:gd name="connsiteX10" fmla="*/ 5915208 w 5915208"/>
              <a:gd name="connsiteY10" fmla="*/ 4164683 h 6858000"/>
              <a:gd name="connsiteX11" fmla="*/ 5915208 w 5915208"/>
              <a:gd name="connsiteY11" fmla="*/ 4555985 h 6858000"/>
              <a:gd name="connsiteX12" fmla="*/ 5915208 w 5915208"/>
              <a:gd name="connsiteY12" fmla="*/ 4769384 h 6858000"/>
              <a:gd name="connsiteX13" fmla="*/ 5915208 w 5915208"/>
              <a:gd name="connsiteY13" fmla="*/ 5221268 h 6858000"/>
              <a:gd name="connsiteX14" fmla="*/ 5915208 w 5915208"/>
              <a:gd name="connsiteY14" fmla="*/ 6161068 h 6858000"/>
              <a:gd name="connsiteX15" fmla="*/ 5218272 w 5915208"/>
              <a:gd name="connsiteY15" fmla="*/ 6858000 h 6858000"/>
              <a:gd name="connsiteX16" fmla="*/ 5200271 w 5915208"/>
              <a:gd name="connsiteY16" fmla="*/ 6858000 h 6858000"/>
              <a:gd name="connsiteX17" fmla="*/ 18001 w 5915208"/>
              <a:gd name="connsiteY17" fmla="*/ 6858000 h 6858000"/>
              <a:gd name="connsiteX18" fmla="*/ 0 w 5915208"/>
              <a:gd name="connsiteY18" fmla="*/ 6858000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559600 h 6858000"/>
              <a:gd name="connsiteX4" fmla="*/ 5915208 w 5915208"/>
              <a:gd name="connsiteY4" fmla="*/ 2661668 h 6858000"/>
              <a:gd name="connsiteX5" fmla="*/ 5915208 w 5915208"/>
              <a:gd name="connsiteY5" fmla="*/ 2772999 h 6858000"/>
              <a:gd name="connsiteX6" fmla="*/ 5915208 w 5915208"/>
              <a:gd name="connsiteY6" fmla="*/ 3601468 h 6858000"/>
              <a:gd name="connsiteX7" fmla="*/ 5915208 w 5915208"/>
              <a:gd name="connsiteY7" fmla="*/ 3616185 h 6858000"/>
              <a:gd name="connsiteX8" fmla="*/ 5915208 w 5915208"/>
              <a:gd name="connsiteY8" fmla="*/ 3829584 h 6858000"/>
              <a:gd name="connsiteX9" fmla="*/ 5915208 w 5915208"/>
              <a:gd name="connsiteY9" fmla="*/ 4164683 h 6858000"/>
              <a:gd name="connsiteX10" fmla="*/ 5915208 w 5915208"/>
              <a:gd name="connsiteY10" fmla="*/ 4555985 h 6858000"/>
              <a:gd name="connsiteX11" fmla="*/ 5915208 w 5915208"/>
              <a:gd name="connsiteY11" fmla="*/ 4769384 h 6858000"/>
              <a:gd name="connsiteX12" fmla="*/ 5915208 w 5915208"/>
              <a:gd name="connsiteY12" fmla="*/ 5221268 h 6858000"/>
              <a:gd name="connsiteX13" fmla="*/ 5915208 w 5915208"/>
              <a:gd name="connsiteY13" fmla="*/ 6161068 h 6858000"/>
              <a:gd name="connsiteX14" fmla="*/ 5218272 w 5915208"/>
              <a:gd name="connsiteY14" fmla="*/ 6858000 h 6858000"/>
              <a:gd name="connsiteX15" fmla="*/ 5200271 w 5915208"/>
              <a:gd name="connsiteY15" fmla="*/ 6858000 h 6858000"/>
              <a:gd name="connsiteX16" fmla="*/ 18001 w 5915208"/>
              <a:gd name="connsiteY16" fmla="*/ 6858000 h 6858000"/>
              <a:gd name="connsiteX17" fmla="*/ 0 w 5915208"/>
              <a:gd name="connsiteY17" fmla="*/ 6858000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661668 h 6858000"/>
              <a:gd name="connsiteX4" fmla="*/ 5915208 w 5915208"/>
              <a:gd name="connsiteY4" fmla="*/ 2772999 h 6858000"/>
              <a:gd name="connsiteX5" fmla="*/ 5915208 w 5915208"/>
              <a:gd name="connsiteY5" fmla="*/ 3601468 h 6858000"/>
              <a:gd name="connsiteX6" fmla="*/ 5915208 w 5915208"/>
              <a:gd name="connsiteY6" fmla="*/ 3616185 h 6858000"/>
              <a:gd name="connsiteX7" fmla="*/ 5915208 w 5915208"/>
              <a:gd name="connsiteY7" fmla="*/ 3829584 h 6858000"/>
              <a:gd name="connsiteX8" fmla="*/ 5915208 w 5915208"/>
              <a:gd name="connsiteY8" fmla="*/ 4164683 h 6858000"/>
              <a:gd name="connsiteX9" fmla="*/ 5915208 w 5915208"/>
              <a:gd name="connsiteY9" fmla="*/ 4555985 h 6858000"/>
              <a:gd name="connsiteX10" fmla="*/ 5915208 w 5915208"/>
              <a:gd name="connsiteY10" fmla="*/ 4769384 h 6858000"/>
              <a:gd name="connsiteX11" fmla="*/ 5915208 w 5915208"/>
              <a:gd name="connsiteY11" fmla="*/ 5221268 h 6858000"/>
              <a:gd name="connsiteX12" fmla="*/ 5915208 w 5915208"/>
              <a:gd name="connsiteY12" fmla="*/ 6161068 h 6858000"/>
              <a:gd name="connsiteX13" fmla="*/ 5218272 w 5915208"/>
              <a:gd name="connsiteY13" fmla="*/ 6858000 h 6858000"/>
              <a:gd name="connsiteX14" fmla="*/ 5200271 w 5915208"/>
              <a:gd name="connsiteY14" fmla="*/ 6858000 h 6858000"/>
              <a:gd name="connsiteX15" fmla="*/ 18001 w 5915208"/>
              <a:gd name="connsiteY15" fmla="*/ 6858000 h 6858000"/>
              <a:gd name="connsiteX16" fmla="*/ 0 w 5915208"/>
              <a:gd name="connsiteY16" fmla="*/ 6858000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772999 h 6858000"/>
              <a:gd name="connsiteX4" fmla="*/ 5915208 w 5915208"/>
              <a:gd name="connsiteY4" fmla="*/ 3601468 h 6858000"/>
              <a:gd name="connsiteX5" fmla="*/ 5915208 w 5915208"/>
              <a:gd name="connsiteY5" fmla="*/ 3616185 h 6858000"/>
              <a:gd name="connsiteX6" fmla="*/ 5915208 w 5915208"/>
              <a:gd name="connsiteY6" fmla="*/ 3829584 h 6858000"/>
              <a:gd name="connsiteX7" fmla="*/ 5915208 w 5915208"/>
              <a:gd name="connsiteY7" fmla="*/ 4164683 h 6858000"/>
              <a:gd name="connsiteX8" fmla="*/ 5915208 w 5915208"/>
              <a:gd name="connsiteY8" fmla="*/ 4555985 h 6858000"/>
              <a:gd name="connsiteX9" fmla="*/ 5915208 w 5915208"/>
              <a:gd name="connsiteY9" fmla="*/ 4769384 h 6858000"/>
              <a:gd name="connsiteX10" fmla="*/ 5915208 w 5915208"/>
              <a:gd name="connsiteY10" fmla="*/ 5221268 h 6858000"/>
              <a:gd name="connsiteX11" fmla="*/ 5915208 w 5915208"/>
              <a:gd name="connsiteY11" fmla="*/ 6161068 h 6858000"/>
              <a:gd name="connsiteX12" fmla="*/ 5218272 w 5915208"/>
              <a:gd name="connsiteY12" fmla="*/ 6858000 h 6858000"/>
              <a:gd name="connsiteX13" fmla="*/ 5200271 w 5915208"/>
              <a:gd name="connsiteY13" fmla="*/ 6858000 h 6858000"/>
              <a:gd name="connsiteX14" fmla="*/ 18001 w 5915208"/>
              <a:gd name="connsiteY14" fmla="*/ 6858000 h 6858000"/>
              <a:gd name="connsiteX15" fmla="*/ 0 w 5915208"/>
              <a:gd name="connsiteY15" fmla="*/ 6858000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616185 h 6858000"/>
              <a:gd name="connsiteX5" fmla="*/ 5915208 w 5915208"/>
              <a:gd name="connsiteY5" fmla="*/ 3829584 h 6858000"/>
              <a:gd name="connsiteX6" fmla="*/ 5915208 w 5915208"/>
              <a:gd name="connsiteY6" fmla="*/ 4164683 h 6858000"/>
              <a:gd name="connsiteX7" fmla="*/ 5915208 w 5915208"/>
              <a:gd name="connsiteY7" fmla="*/ 4555985 h 6858000"/>
              <a:gd name="connsiteX8" fmla="*/ 5915208 w 5915208"/>
              <a:gd name="connsiteY8" fmla="*/ 4769384 h 6858000"/>
              <a:gd name="connsiteX9" fmla="*/ 5915208 w 5915208"/>
              <a:gd name="connsiteY9" fmla="*/ 5221268 h 6858000"/>
              <a:gd name="connsiteX10" fmla="*/ 5915208 w 5915208"/>
              <a:gd name="connsiteY10" fmla="*/ 6161068 h 6858000"/>
              <a:gd name="connsiteX11" fmla="*/ 5218272 w 5915208"/>
              <a:gd name="connsiteY11" fmla="*/ 6858000 h 6858000"/>
              <a:gd name="connsiteX12" fmla="*/ 5200271 w 5915208"/>
              <a:gd name="connsiteY12" fmla="*/ 6858000 h 6858000"/>
              <a:gd name="connsiteX13" fmla="*/ 18001 w 5915208"/>
              <a:gd name="connsiteY13" fmla="*/ 6858000 h 6858000"/>
              <a:gd name="connsiteX14" fmla="*/ 0 w 5915208"/>
              <a:gd name="connsiteY14" fmla="*/ 6858000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829584 h 6858000"/>
              <a:gd name="connsiteX5" fmla="*/ 5915208 w 5915208"/>
              <a:gd name="connsiteY5" fmla="*/ 4164683 h 6858000"/>
              <a:gd name="connsiteX6" fmla="*/ 5915208 w 5915208"/>
              <a:gd name="connsiteY6" fmla="*/ 4555985 h 6858000"/>
              <a:gd name="connsiteX7" fmla="*/ 5915208 w 5915208"/>
              <a:gd name="connsiteY7" fmla="*/ 4769384 h 6858000"/>
              <a:gd name="connsiteX8" fmla="*/ 5915208 w 5915208"/>
              <a:gd name="connsiteY8" fmla="*/ 5221268 h 6858000"/>
              <a:gd name="connsiteX9" fmla="*/ 5915208 w 5915208"/>
              <a:gd name="connsiteY9" fmla="*/ 6161068 h 6858000"/>
              <a:gd name="connsiteX10" fmla="*/ 5218272 w 5915208"/>
              <a:gd name="connsiteY10" fmla="*/ 6858000 h 6858000"/>
              <a:gd name="connsiteX11" fmla="*/ 5200271 w 5915208"/>
              <a:gd name="connsiteY11" fmla="*/ 6858000 h 6858000"/>
              <a:gd name="connsiteX12" fmla="*/ 18001 w 5915208"/>
              <a:gd name="connsiteY12" fmla="*/ 6858000 h 6858000"/>
              <a:gd name="connsiteX13" fmla="*/ 0 w 5915208"/>
              <a:gd name="connsiteY13" fmla="*/ 6858000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829584 h 6858000"/>
              <a:gd name="connsiteX4" fmla="*/ 5915208 w 5915208"/>
              <a:gd name="connsiteY4" fmla="*/ 4164683 h 6858000"/>
              <a:gd name="connsiteX5" fmla="*/ 5915208 w 5915208"/>
              <a:gd name="connsiteY5" fmla="*/ 4555985 h 6858000"/>
              <a:gd name="connsiteX6" fmla="*/ 5915208 w 5915208"/>
              <a:gd name="connsiteY6" fmla="*/ 4769384 h 6858000"/>
              <a:gd name="connsiteX7" fmla="*/ 5915208 w 5915208"/>
              <a:gd name="connsiteY7" fmla="*/ 5221268 h 6858000"/>
              <a:gd name="connsiteX8" fmla="*/ 5915208 w 5915208"/>
              <a:gd name="connsiteY8" fmla="*/ 6161068 h 6858000"/>
              <a:gd name="connsiteX9" fmla="*/ 5218272 w 5915208"/>
              <a:gd name="connsiteY9" fmla="*/ 6858000 h 6858000"/>
              <a:gd name="connsiteX10" fmla="*/ 5200271 w 5915208"/>
              <a:gd name="connsiteY10" fmla="*/ 6858000 h 6858000"/>
              <a:gd name="connsiteX11" fmla="*/ 18001 w 5915208"/>
              <a:gd name="connsiteY11" fmla="*/ 6858000 h 6858000"/>
              <a:gd name="connsiteX12" fmla="*/ 0 w 5915208"/>
              <a:gd name="connsiteY12" fmla="*/ 6858000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164683 h 6858000"/>
              <a:gd name="connsiteX4" fmla="*/ 5915208 w 5915208"/>
              <a:gd name="connsiteY4" fmla="*/ 4555985 h 6858000"/>
              <a:gd name="connsiteX5" fmla="*/ 5915208 w 5915208"/>
              <a:gd name="connsiteY5" fmla="*/ 4769384 h 6858000"/>
              <a:gd name="connsiteX6" fmla="*/ 5915208 w 5915208"/>
              <a:gd name="connsiteY6" fmla="*/ 5221268 h 6858000"/>
              <a:gd name="connsiteX7" fmla="*/ 5915208 w 5915208"/>
              <a:gd name="connsiteY7" fmla="*/ 6161068 h 6858000"/>
              <a:gd name="connsiteX8" fmla="*/ 5218272 w 5915208"/>
              <a:gd name="connsiteY8" fmla="*/ 6858000 h 6858000"/>
              <a:gd name="connsiteX9" fmla="*/ 5200271 w 5915208"/>
              <a:gd name="connsiteY9" fmla="*/ 6858000 h 6858000"/>
              <a:gd name="connsiteX10" fmla="*/ 18001 w 5915208"/>
              <a:gd name="connsiteY10" fmla="*/ 6858000 h 6858000"/>
              <a:gd name="connsiteX11" fmla="*/ 0 w 5915208"/>
              <a:gd name="connsiteY11" fmla="*/ 6858000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555985 h 6858000"/>
              <a:gd name="connsiteX4" fmla="*/ 5915208 w 5915208"/>
              <a:gd name="connsiteY4" fmla="*/ 4769384 h 6858000"/>
              <a:gd name="connsiteX5" fmla="*/ 5915208 w 5915208"/>
              <a:gd name="connsiteY5" fmla="*/ 5221268 h 6858000"/>
              <a:gd name="connsiteX6" fmla="*/ 5915208 w 5915208"/>
              <a:gd name="connsiteY6" fmla="*/ 6161068 h 6858000"/>
              <a:gd name="connsiteX7" fmla="*/ 5218272 w 5915208"/>
              <a:gd name="connsiteY7" fmla="*/ 6858000 h 6858000"/>
              <a:gd name="connsiteX8" fmla="*/ 5200271 w 5915208"/>
              <a:gd name="connsiteY8" fmla="*/ 6858000 h 6858000"/>
              <a:gd name="connsiteX9" fmla="*/ 18001 w 5915208"/>
              <a:gd name="connsiteY9" fmla="*/ 6858000 h 6858000"/>
              <a:gd name="connsiteX10" fmla="*/ 0 w 5915208"/>
              <a:gd name="connsiteY10" fmla="*/ 6858000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769384 h 6858000"/>
              <a:gd name="connsiteX4" fmla="*/ 5915208 w 5915208"/>
              <a:gd name="connsiteY4" fmla="*/ 5221268 h 6858000"/>
              <a:gd name="connsiteX5" fmla="*/ 5915208 w 5915208"/>
              <a:gd name="connsiteY5" fmla="*/ 6161068 h 6858000"/>
              <a:gd name="connsiteX6" fmla="*/ 5218272 w 5915208"/>
              <a:gd name="connsiteY6" fmla="*/ 6858000 h 6858000"/>
              <a:gd name="connsiteX7" fmla="*/ 5200271 w 5915208"/>
              <a:gd name="connsiteY7" fmla="*/ 6858000 h 6858000"/>
              <a:gd name="connsiteX8" fmla="*/ 18001 w 5915208"/>
              <a:gd name="connsiteY8" fmla="*/ 6858000 h 6858000"/>
              <a:gd name="connsiteX9" fmla="*/ 0 w 5915208"/>
              <a:gd name="connsiteY9" fmla="*/ 6858000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5221268 h 6858000"/>
              <a:gd name="connsiteX4" fmla="*/ 5915208 w 5915208"/>
              <a:gd name="connsiteY4" fmla="*/ 6161068 h 6858000"/>
              <a:gd name="connsiteX5" fmla="*/ 5218272 w 5915208"/>
              <a:gd name="connsiteY5" fmla="*/ 6858000 h 6858000"/>
              <a:gd name="connsiteX6" fmla="*/ 5200271 w 5915208"/>
              <a:gd name="connsiteY6" fmla="*/ 6858000 h 6858000"/>
              <a:gd name="connsiteX7" fmla="*/ 18001 w 5915208"/>
              <a:gd name="connsiteY7" fmla="*/ 6858000 h 6858000"/>
              <a:gd name="connsiteX8" fmla="*/ 0 w 5915208"/>
              <a:gd name="connsiteY8" fmla="*/ 6858000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18001 w 5915208"/>
              <a:gd name="connsiteY6" fmla="*/ 6858000 h 6858000"/>
              <a:gd name="connsiteX7" fmla="*/ 0 w 5915208"/>
              <a:gd name="connsiteY7" fmla="*/ 6858000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0 w 5915208"/>
              <a:gd name="connsiteY6" fmla="*/ 6858000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0 w 5915208"/>
              <a:gd name="connsiteY5" fmla="*/ 6858000 h 6858000"/>
              <a:gd name="connsiteX6" fmla="*/ 0 w 59152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18001" y="0"/>
                </a:lnTo>
                <a:lnTo>
                  <a:pt x="5915208" y="0"/>
                </a:lnTo>
                <a:lnTo>
                  <a:pt x="5915208" y="6161068"/>
                </a:lnTo>
                <a:lnTo>
                  <a:pt x="52182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grpSp>
        <p:nvGrpSpPr>
          <p:cNvPr id="36" name="Logo">
            <a:extLst>
              <a:ext uri="{FF2B5EF4-FFF2-40B4-BE49-F238E27FC236}">
                <a16:creationId xmlns:a16="http://schemas.microsoft.com/office/drawing/2014/main" id="{52BD5DE1-25E7-4063-A4CB-97C8F68BC5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8CB5D86-0E97-4AAC-A05C-08919F60CC6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EACDA8B5-7978-4C3C-B344-85D0100C36ED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471DAE0E-7FFE-4CA7-9A97-BA843944CA7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AC013A9-380A-4D9A-B66D-76710CF668D7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213D3EA-4E6D-4D9B-8BF9-2EED70B30BB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7E02ABE-0F09-4851-AEFE-780E6DCAC751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20ACF962-6FF8-49DF-A851-E3E702E1D438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28D0977-F238-4F35-9159-CCD4CAF2DFC9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80395DFC-CD6A-4334-BE12-26F9CD7E2494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7237E09E-EA8B-4D04-B92B-2A90E18A1957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B0D8C59-0FAE-48AA-823A-11F228607208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AF54C46-F54D-480C-98EF-273BEAC4DA1A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9711EE08-F0CE-4631-BE7F-8608C98301A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8B613F6A-BB89-4D3C-BE13-C16696FF0A06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8139CFD-4676-4915-98A9-2A3632EEAA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24" name="Headline">
            <a:extLst>
              <a:ext uri="{FF2B5EF4-FFF2-40B4-BE49-F238E27FC236}">
                <a16:creationId xmlns:a16="http://schemas.microsoft.com/office/drawing/2014/main" id="{5A2B8B19-82FF-49D6-B2C7-CCC8E5661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27" name="Subtitle 307">
            <a:extLst>
              <a:ext uri="{FF2B5EF4-FFF2-40B4-BE49-F238E27FC236}">
                <a16:creationId xmlns:a16="http://schemas.microsoft.com/office/drawing/2014/main" id="{B659C229-2412-486E-876D-1C72A9734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91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BBD228-6D71-43FD-9B93-5DBA3272D4EB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56" name="Points">
            <a:extLst>
              <a:ext uri="{FF2B5EF4-FFF2-40B4-BE49-F238E27FC236}">
                <a16:creationId xmlns:a16="http://schemas.microsoft.com/office/drawing/2014/main" id="{CD34601D-3A4A-4C33-BF6C-DD67F4F6BF7D}"/>
              </a:ext>
            </a:extLst>
          </p:cNvPr>
          <p:cNvGrpSpPr>
            <a:grpSpLocks noChangeAspect="1"/>
          </p:cNvGrpSpPr>
          <p:nvPr/>
        </p:nvGrpSpPr>
        <p:grpSpPr>
          <a:xfrm>
            <a:off x="9087583" y="217347"/>
            <a:ext cx="2619929" cy="5114016"/>
            <a:chOff x="9086400" y="206929"/>
            <a:chExt cx="2619588" cy="5114016"/>
          </a:xfrm>
          <a:solidFill>
            <a:srgbClr val="EB2814"/>
          </a:solidFill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ACB2AA02-F77F-462D-B705-DF48EA5238C3}"/>
                </a:ext>
              </a:extLst>
            </p:cNvPr>
            <p:cNvSpPr/>
            <p:nvPr/>
          </p:nvSpPr>
          <p:spPr bwMode="ltGray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E9AB7F9D-50DA-41F6-879D-7ACFAD4627E6}"/>
                </a:ext>
              </a:extLst>
            </p:cNvPr>
            <p:cNvSpPr/>
            <p:nvPr/>
          </p:nvSpPr>
          <p:spPr bwMode="ltGray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3F5F6A2E-642A-4662-8AE4-8BD51A07B452}"/>
                </a:ext>
              </a:extLst>
            </p:cNvPr>
            <p:cNvSpPr/>
            <p:nvPr/>
          </p:nvSpPr>
          <p:spPr bwMode="ltGray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811D5612-6807-4D8F-A324-496723BDB1DB}"/>
                </a:ext>
              </a:extLst>
            </p:cNvPr>
            <p:cNvSpPr/>
            <p:nvPr/>
          </p:nvSpPr>
          <p:spPr bwMode="ltGray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6CD4F446-2D06-4B73-A967-06C4785310F0}"/>
                </a:ext>
              </a:extLst>
            </p:cNvPr>
            <p:cNvSpPr/>
            <p:nvPr/>
          </p:nvSpPr>
          <p:spPr bwMode="ltGray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DB6C4ABD-64BA-47FD-A717-EA6A9BC15AF2}"/>
                </a:ext>
              </a:extLst>
            </p:cNvPr>
            <p:cNvSpPr/>
            <p:nvPr/>
          </p:nvSpPr>
          <p:spPr bwMode="ltGray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2EDC6099-9076-427E-ACBD-53A9FED61747}"/>
                </a:ext>
              </a:extLst>
            </p:cNvPr>
            <p:cNvSpPr/>
            <p:nvPr/>
          </p:nvSpPr>
          <p:spPr bwMode="ltGray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4C26DD65-3996-4793-BB69-1B4B84C4743E}"/>
                </a:ext>
              </a:extLst>
            </p:cNvPr>
            <p:cNvSpPr/>
            <p:nvPr/>
          </p:nvSpPr>
          <p:spPr bwMode="ltGray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7486C791-6F6F-4988-86EB-B36989791CEB}"/>
                </a:ext>
              </a:extLst>
            </p:cNvPr>
            <p:cNvSpPr/>
            <p:nvPr/>
          </p:nvSpPr>
          <p:spPr bwMode="ltGray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9B05D1EE-08BF-4018-B309-8B4C9F359400}"/>
                </a:ext>
              </a:extLst>
            </p:cNvPr>
            <p:cNvSpPr/>
            <p:nvPr/>
          </p:nvSpPr>
          <p:spPr bwMode="ltGray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8DA8E66A-28C0-40D2-8B69-36A29691DFD8}"/>
                </a:ext>
              </a:extLst>
            </p:cNvPr>
            <p:cNvSpPr/>
            <p:nvPr/>
          </p:nvSpPr>
          <p:spPr bwMode="ltGray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F1D53F8-658B-4486-9D89-2E24A061C850}"/>
                </a:ext>
              </a:extLst>
            </p:cNvPr>
            <p:cNvSpPr/>
            <p:nvPr/>
          </p:nvSpPr>
          <p:spPr bwMode="ltGray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81B9CBDD-E9A0-43C4-9B8F-A13C0E2F3C18}"/>
                </a:ext>
              </a:extLst>
            </p:cNvPr>
            <p:cNvSpPr/>
            <p:nvPr/>
          </p:nvSpPr>
          <p:spPr bwMode="ltGray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534F7752-99D3-4584-8A8C-7AFEEA82CF62}"/>
                </a:ext>
              </a:extLst>
            </p:cNvPr>
            <p:cNvSpPr/>
            <p:nvPr/>
          </p:nvSpPr>
          <p:spPr bwMode="ltGray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FFDA6C07-BA8B-404F-ADC9-9D39D893535A}"/>
                </a:ext>
              </a:extLst>
            </p:cNvPr>
            <p:cNvSpPr/>
            <p:nvPr/>
          </p:nvSpPr>
          <p:spPr bwMode="ltGray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5" name="Source">
            <a:extLst>
              <a:ext uri="{FF2B5EF4-FFF2-40B4-BE49-F238E27FC236}">
                <a16:creationId xmlns:a16="http://schemas.microsoft.com/office/drawing/2014/main" id="{8FBE4982-09E6-4B3B-8A0B-2CEED2EF73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73993-6180-4B4D-9546-FB900CEC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162">
            <a:extLst>
              <a:ext uri="{FF2B5EF4-FFF2-40B4-BE49-F238E27FC236}">
                <a16:creationId xmlns:a16="http://schemas.microsoft.com/office/drawing/2014/main" id="{42B5E843-5CFF-4B91-A459-9DEB13C978AC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53E8AB-7D96-4DBE-8E5F-F04D3687D40A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875321" y="1728000"/>
            <a:ext cx="6840885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Subtitle 162">
            <a:extLst>
              <a:ext uri="{FF2B5EF4-FFF2-40B4-BE49-F238E27FC236}">
                <a16:creationId xmlns:a16="http://schemas.microsoft.com/office/drawing/2014/main" id="{E2F85E04-048F-4212-843F-8A3FC17A9C8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0" name="Line">
            <a:extLst>
              <a:ext uri="{FF2B5EF4-FFF2-40B4-BE49-F238E27FC236}">
                <a16:creationId xmlns:a16="http://schemas.microsoft.com/office/drawing/2014/main" id="{05A33321-1041-4E50-A909-F6D3F4B46DAB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08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5BD1DA-FFF3-45C0-B50F-28317711D059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2" name="Subtitle 162">
            <a:extLst>
              <a:ext uri="{FF2B5EF4-FFF2-40B4-BE49-F238E27FC236}">
                <a16:creationId xmlns:a16="http://schemas.microsoft.com/office/drawing/2014/main" id="{C0C274B2-728F-462E-A003-1C93B8A8FDEF}"/>
              </a:ext>
            </a:extLst>
          </p:cNvPr>
          <p:cNvSpPr>
            <a:spLocks noGrp="1"/>
          </p:cNvSpPr>
          <p:nvPr>
            <p:ph type="subTitle" idx="40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2" name="Number">
            <a:extLst>
              <a:ext uri="{FF2B5EF4-FFF2-40B4-BE49-F238E27FC236}">
                <a16:creationId xmlns:a16="http://schemas.microsoft.com/office/drawing/2014/main" id="{51533B39-EDBA-4A5E-8899-4690F86C3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10127" y="1926487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10694-8724-4018-8621-FBB37E87E0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1660090" y="2016846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5" name="Number">
            <a:extLst>
              <a:ext uri="{FF2B5EF4-FFF2-40B4-BE49-F238E27FC236}">
                <a16:creationId xmlns:a16="http://schemas.microsoft.com/office/drawing/2014/main" id="{EEE3E2FB-3E6D-45EF-858B-5795A1CD5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black">
          <a:xfrm>
            <a:off x="800503" y="2994126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590CEB4F-89EF-40AB-BD13-A15A2B0ABC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1650466" y="3084485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Number">
            <a:extLst>
              <a:ext uri="{FF2B5EF4-FFF2-40B4-BE49-F238E27FC236}">
                <a16:creationId xmlns:a16="http://schemas.microsoft.com/office/drawing/2014/main" id="{6F1D9C77-D21E-4117-A222-5739275BF3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801453" y="406176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A5DF8D0D-23F1-4860-B4E7-AB55B88424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651416" y="415212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Number">
            <a:extLst>
              <a:ext uri="{FF2B5EF4-FFF2-40B4-BE49-F238E27FC236}">
                <a16:creationId xmlns:a16="http://schemas.microsoft.com/office/drawing/2014/main" id="{7CF90E26-9AE4-4594-A03F-E0D143935D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802403" y="512940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2CAE97C4-D3E1-41B1-B22D-3EEC61BFF1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1652366" y="521976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3" name="Number">
            <a:extLst>
              <a:ext uri="{FF2B5EF4-FFF2-40B4-BE49-F238E27FC236}">
                <a16:creationId xmlns:a16="http://schemas.microsoft.com/office/drawing/2014/main" id="{02169FF2-543B-4497-8EF0-DDEDE8B960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516801" y="1926349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A8F5AA2A-EA56-4A6D-A6E5-4235E960F3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5366764" y="2016708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5" name="Number">
            <a:extLst>
              <a:ext uri="{FF2B5EF4-FFF2-40B4-BE49-F238E27FC236}">
                <a16:creationId xmlns:a16="http://schemas.microsoft.com/office/drawing/2014/main" id="{B6869041-2A37-4942-9E21-20071D707B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4526037" y="29952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1D48590E-8859-4895-8BAB-0158B1281F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5376000" y="30852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8" name="Number">
            <a:extLst>
              <a:ext uri="{FF2B5EF4-FFF2-40B4-BE49-F238E27FC236}">
                <a16:creationId xmlns:a16="http://schemas.microsoft.com/office/drawing/2014/main" id="{0A59C3D6-0932-49E4-A41A-03B9D8994D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4535273" y="40608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689EAC4F-E866-403C-A4C6-582D1D743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5385236" y="41508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0" name="Number">
            <a:extLst>
              <a:ext uri="{FF2B5EF4-FFF2-40B4-BE49-F238E27FC236}">
                <a16:creationId xmlns:a16="http://schemas.microsoft.com/office/drawing/2014/main" id="{2AFCFF5B-8908-4583-9694-232DB2343F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black">
          <a:xfrm>
            <a:off x="4544509" y="51300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87EC4A37-0D32-4757-9888-B89281A3B9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5394472" y="52200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Line">
            <a:extLst>
              <a:ext uri="{FF2B5EF4-FFF2-40B4-BE49-F238E27FC236}">
                <a16:creationId xmlns:a16="http://schemas.microsoft.com/office/drawing/2014/main" id="{FC6EA636-AFF0-4630-AD71-AB723DC631A0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/>
          <p:nvPr/>
        </p:nvSpPr>
        <p:spPr bwMode="hidden">
          <a:xfrm>
            <a:off x="1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A7E16E-B37F-44B7-984D-8A70E358300F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9225" y="4407150"/>
            <a:ext cx="2952000" cy="16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4" name="Picture">
            <a:extLst>
              <a:ext uri="{FF2B5EF4-FFF2-40B4-BE49-F238E27FC236}">
                <a16:creationId xmlns:a16="http://schemas.microsoft.com/office/drawing/2014/main" id="{B7F3A634-5A49-4892-A61E-D3FC3D677BA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 bwMode="gray">
          <a:xfrm>
            <a:off x="1" y="2"/>
            <a:ext cx="4295766" cy="3877201"/>
          </a:xfrm>
          <a:custGeom>
            <a:avLst/>
            <a:gdLst>
              <a:gd name="connsiteX0" fmla="*/ 0 w 4295207"/>
              <a:gd name="connsiteY0" fmla="*/ 0 h 3877201"/>
              <a:gd name="connsiteX1" fmla="*/ 4295207 w 4295207"/>
              <a:gd name="connsiteY1" fmla="*/ 0 h 3877201"/>
              <a:gd name="connsiteX2" fmla="*/ 4295207 w 4295207"/>
              <a:gd name="connsiteY2" fmla="*/ 3180269 h 3877201"/>
              <a:gd name="connsiteX3" fmla="*/ 3598271 w 4295207"/>
              <a:gd name="connsiteY3" fmla="*/ 3877201 h 3877201"/>
              <a:gd name="connsiteX4" fmla="*/ 0 w 4295207"/>
              <a:gd name="connsiteY4" fmla="*/ 3877201 h 3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207" h="3877201">
                <a:moveTo>
                  <a:pt x="0" y="0"/>
                </a:moveTo>
                <a:lnTo>
                  <a:pt x="4295207" y="0"/>
                </a:lnTo>
                <a:lnTo>
                  <a:pt x="4295207" y="3180269"/>
                </a:lnTo>
                <a:lnTo>
                  <a:pt x="3598271" y="3877201"/>
                </a:lnTo>
                <a:lnTo>
                  <a:pt x="0" y="38772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Source">
            <a:extLst>
              <a:ext uri="{FF2B5EF4-FFF2-40B4-BE49-F238E27FC236}">
                <a16:creationId xmlns:a16="http://schemas.microsoft.com/office/drawing/2014/main" id="{2636622B-4920-48DA-8D03-9FACF7EFF6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5" name="Content">
            <a:extLst>
              <a:ext uri="{FF2B5EF4-FFF2-40B4-BE49-F238E27FC236}">
                <a16:creationId xmlns:a16="http://schemas.microsoft.com/office/drawing/2014/main" id="{A469B7FA-AA7A-4C16-BAD3-EB5E23DF6DB5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758177" y="1728000"/>
            <a:ext cx="3060398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7" name="Layer">
            <a:extLst>
              <a:ext uri="{FF2B5EF4-FFF2-40B4-BE49-F238E27FC236}">
                <a16:creationId xmlns:a16="http://schemas.microsoft.com/office/drawing/2014/main" id="{778D9320-8CFA-4FDD-8416-937D16DDEB4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8" name="Text 1">
            <a:extLst>
              <a:ext uri="{FF2B5EF4-FFF2-40B4-BE49-F238E27FC236}">
                <a16:creationId xmlns:a16="http://schemas.microsoft.com/office/drawing/2014/main" id="{A5895CB5-912E-4437-AA29-D3503B6AC8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976374" y="17280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9" name="Text 2">
            <a:extLst>
              <a:ext uri="{FF2B5EF4-FFF2-40B4-BE49-F238E27FC236}">
                <a16:creationId xmlns:a16="http://schemas.microsoft.com/office/drawing/2014/main" id="{1A69658C-2775-4B71-9621-F4B453AB3A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976374" y="26758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0" name="Text 3">
            <a:extLst>
              <a:ext uri="{FF2B5EF4-FFF2-40B4-BE49-F238E27FC236}">
                <a16:creationId xmlns:a16="http://schemas.microsoft.com/office/drawing/2014/main" id="{B23EBFCC-FEE2-4D68-918C-5418072403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8976374" y="36244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1" name="Text 4">
            <a:extLst>
              <a:ext uri="{FF2B5EF4-FFF2-40B4-BE49-F238E27FC236}">
                <a16:creationId xmlns:a16="http://schemas.microsoft.com/office/drawing/2014/main" id="{3A923F1C-1998-4252-BCED-F80B9C4E1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976374" y="4465400"/>
            <a:ext cx="2340305" cy="7200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2" name="Text 5">
            <a:extLst>
              <a:ext uri="{FF2B5EF4-FFF2-40B4-BE49-F238E27FC236}">
                <a16:creationId xmlns:a16="http://schemas.microsoft.com/office/drawing/2014/main" id="{4986564B-9885-47C5-92ED-7CD2BD5885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976374" y="55216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Icon 1">
            <a:extLst>
              <a:ext uri="{FF2B5EF4-FFF2-40B4-BE49-F238E27FC236}">
                <a16:creationId xmlns:a16="http://schemas.microsoft.com/office/drawing/2014/main" id="{9F1B365E-2407-4861-9C27-08B5679F290A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8292952" y="1728000"/>
            <a:ext cx="529269" cy="504000"/>
          </a:xfrm>
          <a:blipFill>
            <a:blip r:embed="rId3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7" name="Icon 2">
            <a:extLst>
              <a:ext uri="{FF2B5EF4-FFF2-40B4-BE49-F238E27FC236}">
                <a16:creationId xmlns:a16="http://schemas.microsoft.com/office/drawing/2014/main" id="{A3B304FD-5AEC-4FB8-A413-847E4555417C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292952" y="2676200"/>
            <a:ext cx="529269" cy="504000"/>
          </a:xfrm>
          <a:blipFill>
            <a:blip r:embed="rId4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Icon 3">
            <a:extLst>
              <a:ext uri="{FF2B5EF4-FFF2-40B4-BE49-F238E27FC236}">
                <a16:creationId xmlns:a16="http://schemas.microsoft.com/office/drawing/2014/main" id="{7D789515-0B48-4546-9E94-711BA85F7E20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292952" y="3625200"/>
            <a:ext cx="529269" cy="504000"/>
          </a:xfrm>
          <a:blipFill>
            <a:blip r:embed="rId5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8" name="Icon 4">
            <a:extLst>
              <a:ext uri="{FF2B5EF4-FFF2-40B4-BE49-F238E27FC236}">
                <a16:creationId xmlns:a16="http://schemas.microsoft.com/office/drawing/2014/main" id="{502F8435-2FAE-41FF-AE03-DD219942EBA0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292952" y="4573400"/>
            <a:ext cx="529269" cy="504000"/>
          </a:xfrm>
          <a:blipFill>
            <a:blip r:embed="rId6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9" name="Icon 5">
            <a:extLst>
              <a:ext uri="{FF2B5EF4-FFF2-40B4-BE49-F238E27FC236}">
                <a16:creationId xmlns:a16="http://schemas.microsoft.com/office/drawing/2014/main" id="{FD0E2AFD-21B9-4242-AFD9-9AF2D2194ED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92952" y="5522400"/>
            <a:ext cx="529269" cy="504000"/>
          </a:xfrm>
          <a:blipFill>
            <a:blip r:embed="rId7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2CFA9-F97C-4929-A39F-DE0AA35B90BB}"/>
              </a:ext>
            </a:extLst>
          </p:cNvPr>
          <p:cNvSpPr>
            <a:spLocks noGrp="1"/>
          </p:cNvSpPr>
          <p:nvPr>
            <p:ph type="dt" sz="half" idx="46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B3DB0-15FD-4E63-8EA1-DFE8EE56569B}" type="datetime4">
              <a:rPr lang="en-US" smtClean="0"/>
              <a:t>July 5,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24CF9-1637-4815-8DA8-7E44280AEE2B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E8EC-5D1D-4824-BBDA-0E68CEF250B0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1D3ACEEE-E9F2-4EC3-BAE8-1C3BDFE0658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13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A41D8-49DE-4F74-821C-C3F6237C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EBD5C4E-2129-46B4-8607-FE4D04C79220}" type="datetime4">
              <a:rPr lang="en-US" smtClean="0"/>
              <a:t>July 5,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7B354-77C1-477D-A2BB-C9AE4FFF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D73D-AE67-4DBA-879B-97BD95E5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63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6F0C4F-3DC4-4993-8CFB-40D20E9AC1E2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34944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EB6E45-5610-432C-9A88-EABE07BCDA2C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ource">
            <a:extLst>
              <a:ext uri="{FF2B5EF4-FFF2-40B4-BE49-F238E27FC236}">
                <a16:creationId xmlns:a16="http://schemas.microsoft.com/office/drawing/2014/main" id="{A3E434A0-9672-4E3F-BBA2-CD109BD902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2E2334D-76B0-403D-AC31-EA79D49007A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A222-A969-4FCE-9F39-4D16D1C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7CB2-6694-4C54-B78E-C03C14CDA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01AA-A0A8-47D3-9C32-D98FCC9D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087C-00D6-4D5C-BA07-2800433540F2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1065-79C5-4033-A05D-94A10653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8AA2-14CB-42BC-9EF6-D2C72822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9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F874771-F804-4BC8-BC80-CAF63DCF59F9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2">
            <a:extLst>
              <a:ext uri="{FF2B5EF4-FFF2-40B4-BE49-F238E27FC236}">
                <a16:creationId xmlns:a16="http://schemas.microsoft.com/office/drawing/2014/main" id="{EAF70948-0166-4EBC-9E9A-58B3D6463252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C29270-8CA2-4945-8DEC-D8863541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3531D34-9CF8-4396-8981-96EB0726F9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0310D58-585C-4D5D-B3EE-3923639B104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8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A1F76-7510-4FB6-981D-0519DD07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9BF27C9-FFA2-47D8-87DD-6D5CBBD9B54F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2">
            <a:extLst>
              <a:ext uri="{FF2B5EF4-FFF2-40B4-BE49-F238E27FC236}">
                <a16:creationId xmlns:a16="http://schemas.microsoft.com/office/drawing/2014/main" id="{F2562703-2998-41E8-ABDB-A10A7480291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475788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3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gray">
          <a:xfrm>
            <a:off x="8076257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C6596E13-397E-4AA4-B9D0-8ED1CDFDAF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Subtitle 162">
            <a:extLst>
              <a:ext uri="{FF2B5EF4-FFF2-40B4-BE49-F238E27FC236}">
                <a16:creationId xmlns:a16="http://schemas.microsoft.com/office/drawing/2014/main" id="{0AF426A9-F046-42A6-99A8-439B4435C07B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22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1">
            <a:extLst>
              <a:ext uri="{FF2B5EF4-FFF2-40B4-BE49-F238E27FC236}">
                <a16:creationId xmlns:a16="http://schemas.microsoft.com/office/drawing/2014/main" id="{B9B2229D-D435-4A0A-9701-5E3FF728FE9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ltGray">
          <a:xfrm>
            <a:off x="875320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2">
            <a:extLst>
              <a:ext uri="{FF2B5EF4-FFF2-40B4-BE49-F238E27FC236}">
                <a16:creationId xmlns:a16="http://schemas.microsoft.com/office/drawing/2014/main" id="{70FBA381-2385-4A1C-BBC0-D1553870A36B}"/>
              </a:ext>
            </a:extLst>
          </p:cNvPr>
          <p:cNvSpPr>
            <a:spLocks noGrp="1"/>
          </p:cNvSpPr>
          <p:nvPr>
            <p:ph idx="22" hasCustomPrompt="1"/>
          </p:nvPr>
        </p:nvSpPr>
        <p:spPr bwMode="ltGray">
          <a:xfrm>
            <a:off x="4475788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3">
            <a:extLst>
              <a:ext uri="{FF2B5EF4-FFF2-40B4-BE49-F238E27FC236}">
                <a16:creationId xmlns:a16="http://schemas.microsoft.com/office/drawing/2014/main" id="{EB649477-86CC-4A63-9F7A-74280F946B87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ltGray">
          <a:xfrm>
            <a:off x="8076257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Shapes">
            <a:extLst>
              <a:ext uri="{FF2B5EF4-FFF2-40B4-BE49-F238E27FC236}">
                <a16:creationId xmlns:a16="http://schemas.microsoft.com/office/drawing/2014/main" id="{3FDE54E3-CA90-41C7-A8FB-7E8F080DA0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20" name="Shapes 8">
              <a:extLst>
                <a:ext uri="{FF2B5EF4-FFF2-40B4-BE49-F238E27FC236}">
                  <a16:creationId xmlns:a16="http://schemas.microsoft.com/office/drawing/2014/main" id="{5DFB060F-5FF8-4075-8A6D-E749267CAB1B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2" name="Shapes 7">
              <a:extLst>
                <a:ext uri="{FF2B5EF4-FFF2-40B4-BE49-F238E27FC236}">
                  <a16:creationId xmlns:a16="http://schemas.microsoft.com/office/drawing/2014/main" id="{18CB3D5A-C991-46E3-94A0-6E5479488DA9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6" name="Shapes 6">
              <a:extLst>
                <a:ext uri="{FF2B5EF4-FFF2-40B4-BE49-F238E27FC236}">
                  <a16:creationId xmlns:a16="http://schemas.microsoft.com/office/drawing/2014/main" id="{4FAB5DF8-DBFD-465C-9DFC-485BC929FDD9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7" name="Shapes 5">
              <a:extLst>
                <a:ext uri="{FF2B5EF4-FFF2-40B4-BE49-F238E27FC236}">
                  <a16:creationId xmlns:a16="http://schemas.microsoft.com/office/drawing/2014/main" id="{3AF8A641-0B50-4AC8-8DC8-BB1E81EFFAC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8" name="Shapes 4">
              <a:extLst>
                <a:ext uri="{FF2B5EF4-FFF2-40B4-BE49-F238E27FC236}">
                  <a16:creationId xmlns:a16="http://schemas.microsoft.com/office/drawing/2014/main" id="{C7AB7734-6136-48B8-8A84-3FDFAAEDB039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9" name="Shapes 3">
              <a:extLst>
                <a:ext uri="{FF2B5EF4-FFF2-40B4-BE49-F238E27FC236}">
                  <a16:creationId xmlns:a16="http://schemas.microsoft.com/office/drawing/2014/main" id="{7C7DA6A3-2872-4079-9F8E-982DBCE441CD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0" name="Shapes 2">
              <a:extLst>
                <a:ext uri="{FF2B5EF4-FFF2-40B4-BE49-F238E27FC236}">
                  <a16:creationId xmlns:a16="http://schemas.microsoft.com/office/drawing/2014/main" id="{03CD9624-F285-4EE9-B99C-F2219F7AA194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1" name="Shapes 1">
              <a:extLst>
                <a:ext uri="{FF2B5EF4-FFF2-40B4-BE49-F238E27FC236}">
                  <a16:creationId xmlns:a16="http://schemas.microsoft.com/office/drawing/2014/main" id="{DC6AA252-1E7C-46A8-89A3-21B526DC7C0D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32" name="Logo">
            <a:extLst>
              <a:ext uri="{FF2B5EF4-FFF2-40B4-BE49-F238E27FC236}">
                <a16:creationId xmlns:a16="http://schemas.microsoft.com/office/drawing/2014/main" id="{42E71B2B-3060-43C6-AA80-20E2549C7BA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8540E83-927E-4ED6-8ABB-FE44B4C767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977C511-DC3A-4EC1-86B9-1A57112EF41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9D54146-7561-4277-A37A-AD50C4CF1A82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0BCA7FD-F3B6-4C29-B461-C12B0F2A260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E7922447-BA81-40CA-8E88-6F55307A4B9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C3D50CA-4E45-4B43-BCF9-815825DD9ABC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F24D4AB-47E1-4AAA-A3C1-5BEF9144ABFB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93639290-F1D5-43A6-9ABC-819A028489C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D6470E6-DC21-4A09-BB20-BD40B1B17C8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21F2A7D-65CC-4694-A06B-D8D94C8442E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CEB8D81C-60B8-4127-B9F5-6EC2A17B2D6E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3793FE5-0043-4BD5-A58B-3962ECB5891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7F9F94AF-9DF7-45A0-B7DE-493657124CB1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E9D175-8232-4E55-B7B4-14D884D4659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47" name="Source">
            <a:extLst>
              <a:ext uri="{FF2B5EF4-FFF2-40B4-BE49-F238E27FC236}">
                <a16:creationId xmlns:a16="http://schemas.microsoft.com/office/drawing/2014/main" id="{84819ED9-BA3D-4C41-8D78-BF7C2EF174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201600-7C75-4D6C-ABD1-A43FF0A198E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AF78D2-45C8-45BD-86FA-33B73EA62DDF}" type="datetime4">
              <a:rPr lang="en-US" smtClean="0"/>
              <a:t>July 5,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F55D70-EF59-4EFC-9F97-928E3244EB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40003-FE61-4B51-845C-CA868653A50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9" name="Subtitle 162">
            <a:extLst>
              <a:ext uri="{FF2B5EF4-FFF2-40B4-BE49-F238E27FC236}">
                <a16:creationId xmlns:a16="http://schemas.microsoft.com/office/drawing/2014/main" id="{A9401D60-E6ED-40AA-A280-8EB891F10B9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8" name="Line">
            <a:extLst>
              <a:ext uri="{FF2B5EF4-FFF2-40B4-BE49-F238E27FC236}">
                <a16:creationId xmlns:a16="http://schemas.microsoft.com/office/drawing/2014/main" id="{62B26A01-9592-4347-AE8E-E140611A02F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0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6FADB3-67A1-4791-A910-6633847D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95217B6-DD47-4BFA-BF57-690519CBEAB2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2">
            <a:extLst>
              <a:ext uri="{FF2B5EF4-FFF2-40B4-BE49-F238E27FC236}">
                <a16:creationId xmlns:a16="http://schemas.microsoft.com/office/drawing/2014/main" id="{F7207A1C-AEF9-4DB8-8731-D21537F6BDA3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3575671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3">
            <a:extLst>
              <a:ext uri="{FF2B5EF4-FFF2-40B4-BE49-F238E27FC236}">
                <a16:creationId xmlns:a16="http://schemas.microsoft.com/office/drawing/2014/main" id="{717DE974-BD90-41ED-A1B5-C3B5E8D29849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gray">
          <a:xfrm>
            <a:off x="6276023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4">
            <a:extLst>
              <a:ext uri="{FF2B5EF4-FFF2-40B4-BE49-F238E27FC236}">
                <a16:creationId xmlns:a16="http://schemas.microsoft.com/office/drawing/2014/main" id="{3A02A926-7D30-47EE-A5C5-F1DA7970FB1C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8976374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E031B6F-DA47-4F67-B160-88A8E66F56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B4ABC5BE-8E89-45E8-853C-53B118835E3D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15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7C066D-1408-4AF6-990A-AA6D0B75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>
            <a:spLocks noChangeAspect="1"/>
          </p:cNvSpPr>
          <p:nvPr/>
        </p:nvSpPr>
        <p:spPr bwMode="hidden">
          <a:xfrm>
            <a:off x="7896234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B7217CC-D0D5-4789-8397-A361085AEC00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Content 1">
            <a:extLst>
              <a:ext uri="{FF2B5EF4-FFF2-40B4-BE49-F238E27FC236}">
                <a16:creationId xmlns:a16="http://schemas.microsoft.com/office/drawing/2014/main" id="{29320A8F-011E-4A31-B276-B6022DE917F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2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black">
          <a:xfrm>
            <a:off x="8256281" y="1728000"/>
            <a:ext cx="3048000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0" name="Logo">
            <a:extLst>
              <a:ext uri="{FF2B5EF4-FFF2-40B4-BE49-F238E27FC236}">
                <a16:creationId xmlns:a16="http://schemas.microsoft.com/office/drawing/2014/main" id="{44F3B87C-04B8-41C8-A0CF-6A36673884E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10AED1F-8934-4D27-A2BE-5C1C1BC5585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EA855FF7-782D-4F36-AB61-94F995CADFD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CF7D57A7-FECF-4DEF-BF28-40425DDB8F1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74EECAA-D9E9-411A-8452-3A7DE4DFF6B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B81475F-15FD-4CED-9B21-92DD0F84178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2A157FB6-EEE4-4E97-ACE2-1290DBB81C21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3306E0B7-8962-457A-B7FB-B7572483A1D0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E26E3A0-C85C-4485-85C8-FF3CCE66AEBC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B3D7E9C4-3592-409B-BE39-2B5DC9A774BB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000EDD6-B9CB-4892-B92B-E937A5633F8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BD16979A-66C2-4932-8F1E-684EA1259F7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C29944F-FE0E-4FDE-B18C-3BE43CD6A18E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41F79A3-B47B-435C-8107-DE742B39E28D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990382E-C456-4024-AB6B-DF35EF5EC219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7" name="Source">
            <a:extLst>
              <a:ext uri="{FF2B5EF4-FFF2-40B4-BE49-F238E27FC236}">
                <a16:creationId xmlns:a16="http://schemas.microsoft.com/office/drawing/2014/main" id="{8A17ED21-84DD-4E99-94F3-4F6AC9930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6" name="Subtitle 162">
            <a:extLst>
              <a:ext uri="{FF2B5EF4-FFF2-40B4-BE49-F238E27FC236}">
                <a16:creationId xmlns:a16="http://schemas.microsoft.com/office/drawing/2014/main" id="{A7582521-C592-43B7-805B-B2DCA56F4F96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7FCD04B-AAF5-42CB-AE06-3E3786CAA2DC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A7729FDE-9ABA-469F-A4E6-A13ABDE1737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6276023" y="1728000"/>
            <a:ext cx="5040656" cy="4298400"/>
          </a:xfrm>
          <a:custGeom>
            <a:avLst/>
            <a:gdLst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213399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2302015 h 4298400"/>
              <a:gd name="connsiteX4" fmla="*/ 5037431 w 5037431"/>
              <a:gd name="connsiteY4" fmla="*/ 3358600 h 4298400"/>
              <a:gd name="connsiteX5" fmla="*/ 5037431 w 5037431"/>
              <a:gd name="connsiteY5" fmla="*/ 4298400 h 4298400"/>
              <a:gd name="connsiteX6" fmla="*/ 699390 w 5037431"/>
              <a:gd name="connsiteY6" fmla="*/ 4298400 h 4298400"/>
              <a:gd name="connsiteX7" fmla="*/ 0 w 5037431"/>
              <a:gd name="connsiteY7" fmla="*/ 3601468 h 4298400"/>
              <a:gd name="connsiteX8" fmla="*/ 0 w 5037431"/>
              <a:gd name="connsiteY8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2302015 h 4298400"/>
              <a:gd name="connsiteX3" fmla="*/ 5037431 w 5037431"/>
              <a:gd name="connsiteY3" fmla="*/ 3358600 h 4298400"/>
              <a:gd name="connsiteX4" fmla="*/ 5037431 w 5037431"/>
              <a:gd name="connsiteY4" fmla="*/ 4298400 h 4298400"/>
              <a:gd name="connsiteX5" fmla="*/ 699390 w 5037431"/>
              <a:gd name="connsiteY5" fmla="*/ 4298400 h 4298400"/>
              <a:gd name="connsiteX6" fmla="*/ 0 w 5037431"/>
              <a:gd name="connsiteY6" fmla="*/ 3601468 h 4298400"/>
              <a:gd name="connsiteX7" fmla="*/ 0 w 5037431"/>
              <a:gd name="connsiteY7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3358600 h 4298400"/>
              <a:gd name="connsiteX3" fmla="*/ 5037431 w 5037431"/>
              <a:gd name="connsiteY3" fmla="*/ 4298400 h 4298400"/>
              <a:gd name="connsiteX4" fmla="*/ 699390 w 5037431"/>
              <a:gd name="connsiteY4" fmla="*/ 4298400 h 4298400"/>
              <a:gd name="connsiteX5" fmla="*/ 0 w 5037431"/>
              <a:gd name="connsiteY5" fmla="*/ 3601468 h 4298400"/>
              <a:gd name="connsiteX6" fmla="*/ 0 w 5037431"/>
              <a:gd name="connsiteY6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4298400 h 4298400"/>
              <a:gd name="connsiteX3" fmla="*/ 699390 w 5037431"/>
              <a:gd name="connsiteY3" fmla="*/ 4298400 h 4298400"/>
              <a:gd name="connsiteX4" fmla="*/ 0 w 5037431"/>
              <a:gd name="connsiteY4" fmla="*/ 3601468 h 4298400"/>
              <a:gd name="connsiteX5" fmla="*/ 0 w 5037431"/>
              <a:gd name="connsiteY5" fmla="*/ 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7431" h="4298400">
                <a:moveTo>
                  <a:pt x="0" y="0"/>
                </a:moveTo>
                <a:lnTo>
                  <a:pt x="5037431" y="0"/>
                </a:lnTo>
                <a:lnTo>
                  <a:pt x="5037431" y="4298400"/>
                </a:lnTo>
                <a:lnTo>
                  <a:pt x="699390" y="4298400"/>
                </a:lnTo>
                <a:lnTo>
                  <a:pt x="0" y="360146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360000" tIns="360000" rIns="360000" bIns="360000" anchor="ctr" anchorCtr="0">
            <a:noAutofit/>
          </a:bodyPr>
          <a:lstStyle>
            <a:lvl1pPr marL="0" indent="0">
              <a:buNone/>
              <a:defRPr sz="36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8C55D-21AC-4CFA-AEE8-32E3B6F9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00EC3A9D-1A32-4CD1-BD02-262A0D3672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A0B58664-D798-423B-B7AD-59CCD35A975A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41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38A500C-3337-447A-9954-4F6D240BAC21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">
            <a:extLst>
              <a:ext uri="{FF2B5EF4-FFF2-40B4-BE49-F238E27FC236}">
                <a16:creationId xmlns:a16="http://schemas.microsoft.com/office/drawing/2014/main" id="{CD15F23F-BC1E-4C3D-9417-C8EDDEB5E19D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9" y="1727999"/>
            <a:ext cx="6840890" cy="4298400"/>
          </a:xfrm>
          <a:custGeom>
            <a:avLst/>
            <a:gdLst>
              <a:gd name="connsiteX0" fmla="*/ 0 w 6840000"/>
              <a:gd name="connsiteY0" fmla="*/ 0 h 4298400"/>
              <a:gd name="connsiteX1" fmla="*/ 6840000 w 6840000"/>
              <a:gd name="connsiteY1" fmla="*/ 0 h 4298400"/>
              <a:gd name="connsiteX2" fmla="*/ 6840000 w 6840000"/>
              <a:gd name="connsiteY2" fmla="*/ 4298400 h 4298400"/>
              <a:gd name="connsiteX3" fmla="*/ 716414 w 6840000"/>
              <a:gd name="connsiteY3" fmla="*/ 4298400 h 4298400"/>
              <a:gd name="connsiteX4" fmla="*/ 0 w 68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0000" h="4298400">
                <a:moveTo>
                  <a:pt x="0" y="0"/>
                </a:moveTo>
                <a:lnTo>
                  <a:pt x="6840000" y="0"/>
                </a:lnTo>
                <a:lnTo>
                  <a:pt x="68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E274BC-B573-4EC9-A371-BA12AFB0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06F2EDFC-0A1A-4537-BBFE-A7542EFCEC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67310CBF-92F8-4BEF-9795-1F6F750BA1A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04FF4E1-38C1-45CD-A74E-7837ADF997F3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34F58C-0015-48FB-AEFF-305884A3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5AEF49FA-3D3D-49EA-8AE7-649E4D2C34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4C03E606-FADB-482B-85E9-716ADB9BBA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9B0736-1FDB-4031-872B-C9AF2F61826D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ltGray">
          <a:xfrm>
            <a:off x="875320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rgbClr val="70777F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box 3">
            <a:extLst>
              <a:ext uri="{FF2B5EF4-FFF2-40B4-BE49-F238E27FC236}">
                <a16:creationId xmlns:a16="http://schemas.microsoft.com/office/drawing/2014/main" id="{BFD57E69-B7EA-4E6D-917B-DD0C0AC02DBC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 bwMode="lt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3F7041-A253-4662-A750-5E9DB38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8994FDCC-5C85-4E84-B7D9-51392ED938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93C9580A-A39E-4B0F-8F70-C34CAC4E014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57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0" name="Picture">
            <a:extLst>
              <a:ext uri="{FF2B5EF4-FFF2-40B4-BE49-F238E27FC236}">
                <a16:creationId xmlns:a16="http://schemas.microsoft.com/office/drawing/2014/main" id="{7A294A73-4B68-42A9-AC82-2B38CA0828B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8" y="0"/>
            <a:ext cx="4115743" cy="6858000"/>
          </a:xfrm>
          <a:custGeom>
            <a:avLst/>
            <a:gdLst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817122 w 4115207"/>
              <a:gd name="connsiteY3" fmla="*/ 0 h 6858000"/>
              <a:gd name="connsiteX4" fmla="*/ 4083293 w 4115207"/>
              <a:gd name="connsiteY4" fmla="*/ 0 h 6858000"/>
              <a:gd name="connsiteX5" fmla="*/ 4115207 w 4115207"/>
              <a:gd name="connsiteY5" fmla="*/ 0 h 6858000"/>
              <a:gd name="connsiteX6" fmla="*/ 4115207 w 4115207"/>
              <a:gd name="connsiteY6" fmla="*/ 1056585 h 6858000"/>
              <a:gd name="connsiteX7" fmla="*/ 4115207 w 4115207"/>
              <a:gd name="connsiteY7" fmla="*/ 1996385 h 6858000"/>
              <a:gd name="connsiteX8" fmla="*/ 4115207 w 4115207"/>
              <a:gd name="connsiteY8" fmla="*/ 2302015 h 6858000"/>
              <a:gd name="connsiteX9" fmla="*/ 4115207 w 4115207"/>
              <a:gd name="connsiteY9" fmla="*/ 2559600 h 6858000"/>
              <a:gd name="connsiteX10" fmla="*/ 4115207 w 4115207"/>
              <a:gd name="connsiteY10" fmla="*/ 3358601 h 6858000"/>
              <a:gd name="connsiteX11" fmla="*/ 4115207 w 4115207"/>
              <a:gd name="connsiteY11" fmla="*/ 3616185 h 6858000"/>
              <a:gd name="connsiteX12" fmla="*/ 4115207 w 4115207"/>
              <a:gd name="connsiteY12" fmla="*/ 4298400 h 6858000"/>
              <a:gd name="connsiteX13" fmla="*/ 4115207 w 4115207"/>
              <a:gd name="connsiteY13" fmla="*/ 4555985 h 6858000"/>
              <a:gd name="connsiteX14" fmla="*/ 4115207 w 4115207"/>
              <a:gd name="connsiteY14" fmla="*/ 4861615 h 6858000"/>
              <a:gd name="connsiteX15" fmla="*/ 4115207 w 4115207"/>
              <a:gd name="connsiteY15" fmla="*/ 5918200 h 6858000"/>
              <a:gd name="connsiteX16" fmla="*/ 4115207 w 4115207"/>
              <a:gd name="connsiteY16" fmla="*/ 6858000 h 6858000"/>
              <a:gd name="connsiteX17" fmla="*/ 4083293 w 4115207"/>
              <a:gd name="connsiteY17" fmla="*/ 6858000 h 6858000"/>
              <a:gd name="connsiteX18" fmla="*/ 3329999 w 4115207"/>
              <a:gd name="connsiteY18" fmla="*/ 6858000 h 6858000"/>
              <a:gd name="connsiteX19" fmla="*/ 3298085 w 4115207"/>
              <a:gd name="connsiteY19" fmla="*/ 6858000 h 6858000"/>
              <a:gd name="connsiteX20" fmla="*/ 1514058 w 4115207"/>
              <a:gd name="connsiteY20" fmla="*/ 6858000 h 6858000"/>
              <a:gd name="connsiteX21" fmla="*/ 1482144 w 4115207"/>
              <a:gd name="connsiteY21" fmla="*/ 6858000 h 6858000"/>
              <a:gd name="connsiteX22" fmla="*/ 728850 w 4115207"/>
              <a:gd name="connsiteY22" fmla="*/ 6858000 h 6858000"/>
              <a:gd name="connsiteX23" fmla="*/ 696936 w 4115207"/>
              <a:gd name="connsiteY23" fmla="*/ 6858000 h 6858000"/>
              <a:gd name="connsiteX24" fmla="*/ 0 w 4115207"/>
              <a:gd name="connsiteY24" fmla="*/ 6161068 h 6858000"/>
              <a:gd name="connsiteX25" fmla="*/ 0 w 4115207"/>
              <a:gd name="connsiteY25" fmla="*/ 5221268 h 6858000"/>
              <a:gd name="connsiteX26" fmla="*/ 0 w 4115207"/>
              <a:gd name="connsiteY26" fmla="*/ 4769384 h 6858000"/>
              <a:gd name="connsiteX27" fmla="*/ 0 w 4115207"/>
              <a:gd name="connsiteY27" fmla="*/ 4555985 h 6858000"/>
              <a:gd name="connsiteX28" fmla="*/ 0 w 4115207"/>
              <a:gd name="connsiteY28" fmla="*/ 4164683 h 6858000"/>
              <a:gd name="connsiteX29" fmla="*/ 0 w 4115207"/>
              <a:gd name="connsiteY29" fmla="*/ 3829584 h 6858000"/>
              <a:gd name="connsiteX30" fmla="*/ 0 w 4115207"/>
              <a:gd name="connsiteY30" fmla="*/ 3616185 h 6858000"/>
              <a:gd name="connsiteX31" fmla="*/ 0 w 4115207"/>
              <a:gd name="connsiteY31" fmla="*/ 3601468 h 6858000"/>
              <a:gd name="connsiteX32" fmla="*/ 0 w 4115207"/>
              <a:gd name="connsiteY32" fmla="*/ 2772999 h 6858000"/>
              <a:gd name="connsiteX33" fmla="*/ 0 w 4115207"/>
              <a:gd name="connsiteY33" fmla="*/ 2661668 h 6858000"/>
              <a:gd name="connsiteX34" fmla="*/ 0 w 4115207"/>
              <a:gd name="connsiteY34" fmla="*/ 2559600 h 6858000"/>
              <a:gd name="connsiteX35" fmla="*/ 0 w 4115207"/>
              <a:gd name="connsiteY35" fmla="*/ 2209784 h 6858000"/>
              <a:gd name="connsiteX36" fmla="*/ 0 w 4115207"/>
              <a:gd name="connsiteY36" fmla="*/ 1996385 h 6858000"/>
              <a:gd name="connsiteX37" fmla="*/ 0 w 4115207"/>
              <a:gd name="connsiteY37" fmla="*/ 1605083 h 6858000"/>
              <a:gd name="connsiteX38" fmla="*/ 0 w 4115207"/>
              <a:gd name="connsiteY38" fmla="*/ 1269984 h 6858000"/>
              <a:gd name="connsiteX39" fmla="*/ 0 w 4115207"/>
              <a:gd name="connsiteY39" fmla="*/ 1056585 h 6858000"/>
              <a:gd name="connsiteX40" fmla="*/ 0 w 4115207"/>
              <a:gd name="connsiteY40" fmla="*/ 213399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4083293 w 4115207"/>
              <a:gd name="connsiteY3" fmla="*/ 0 h 6858000"/>
              <a:gd name="connsiteX4" fmla="*/ 4115207 w 4115207"/>
              <a:gd name="connsiteY4" fmla="*/ 0 h 6858000"/>
              <a:gd name="connsiteX5" fmla="*/ 4115207 w 4115207"/>
              <a:gd name="connsiteY5" fmla="*/ 1056585 h 6858000"/>
              <a:gd name="connsiteX6" fmla="*/ 4115207 w 4115207"/>
              <a:gd name="connsiteY6" fmla="*/ 1996385 h 6858000"/>
              <a:gd name="connsiteX7" fmla="*/ 4115207 w 4115207"/>
              <a:gd name="connsiteY7" fmla="*/ 2302015 h 6858000"/>
              <a:gd name="connsiteX8" fmla="*/ 4115207 w 4115207"/>
              <a:gd name="connsiteY8" fmla="*/ 2559600 h 6858000"/>
              <a:gd name="connsiteX9" fmla="*/ 4115207 w 4115207"/>
              <a:gd name="connsiteY9" fmla="*/ 3358601 h 6858000"/>
              <a:gd name="connsiteX10" fmla="*/ 4115207 w 4115207"/>
              <a:gd name="connsiteY10" fmla="*/ 3616185 h 6858000"/>
              <a:gd name="connsiteX11" fmla="*/ 4115207 w 4115207"/>
              <a:gd name="connsiteY11" fmla="*/ 4298400 h 6858000"/>
              <a:gd name="connsiteX12" fmla="*/ 4115207 w 4115207"/>
              <a:gd name="connsiteY12" fmla="*/ 4555985 h 6858000"/>
              <a:gd name="connsiteX13" fmla="*/ 4115207 w 4115207"/>
              <a:gd name="connsiteY13" fmla="*/ 4861615 h 6858000"/>
              <a:gd name="connsiteX14" fmla="*/ 4115207 w 4115207"/>
              <a:gd name="connsiteY14" fmla="*/ 5918200 h 6858000"/>
              <a:gd name="connsiteX15" fmla="*/ 4115207 w 4115207"/>
              <a:gd name="connsiteY15" fmla="*/ 6858000 h 6858000"/>
              <a:gd name="connsiteX16" fmla="*/ 4083293 w 4115207"/>
              <a:gd name="connsiteY16" fmla="*/ 6858000 h 6858000"/>
              <a:gd name="connsiteX17" fmla="*/ 3329999 w 4115207"/>
              <a:gd name="connsiteY17" fmla="*/ 6858000 h 6858000"/>
              <a:gd name="connsiteX18" fmla="*/ 3298085 w 4115207"/>
              <a:gd name="connsiteY18" fmla="*/ 6858000 h 6858000"/>
              <a:gd name="connsiteX19" fmla="*/ 1514058 w 4115207"/>
              <a:gd name="connsiteY19" fmla="*/ 6858000 h 6858000"/>
              <a:gd name="connsiteX20" fmla="*/ 1482144 w 4115207"/>
              <a:gd name="connsiteY20" fmla="*/ 6858000 h 6858000"/>
              <a:gd name="connsiteX21" fmla="*/ 728850 w 4115207"/>
              <a:gd name="connsiteY21" fmla="*/ 6858000 h 6858000"/>
              <a:gd name="connsiteX22" fmla="*/ 696936 w 4115207"/>
              <a:gd name="connsiteY22" fmla="*/ 6858000 h 6858000"/>
              <a:gd name="connsiteX23" fmla="*/ 0 w 4115207"/>
              <a:gd name="connsiteY23" fmla="*/ 6161068 h 6858000"/>
              <a:gd name="connsiteX24" fmla="*/ 0 w 4115207"/>
              <a:gd name="connsiteY24" fmla="*/ 5221268 h 6858000"/>
              <a:gd name="connsiteX25" fmla="*/ 0 w 4115207"/>
              <a:gd name="connsiteY25" fmla="*/ 4769384 h 6858000"/>
              <a:gd name="connsiteX26" fmla="*/ 0 w 4115207"/>
              <a:gd name="connsiteY26" fmla="*/ 4555985 h 6858000"/>
              <a:gd name="connsiteX27" fmla="*/ 0 w 4115207"/>
              <a:gd name="connsiteY27" fmla="*/ 4164683 h 6858000"/>
              <a:gd name="connsiteX28" fmla="*/ 0 w 4115207"/>
              <a:gd name="connsiteY28" fmla="*/ 3829584 h 6858000"/>
              <a:gd name="connsiteX29" fmla="*/ 0 w 4115207"/>
              <a:gd name="connsiteY29" fmla="*/ 3616185 h 6858000"/>
              <a:gd name="connsiteX30" fmla="*/ 0 w 4115207"/>
              <a:gd name="connsiteY30" fmla="*/ 3601468 h 6858000"/>
              <a:gd name="connsiteX31" fmla="*/ 0 w 4115207"/>
              <a:gd name="connsiteY31" fmla="*/ 2772999 h 6858000"/>
              <a:gd name="connsiteX32" fmla="*/ 0 w 4115207"/>
              <a:gd name="connsiteY32" fmla="*/ 2661668 h 6858000"/>
              <a:gd name="connsiteX33" fmla="*/ 0 w 4115207"/>
              <a:gd name="connsiteY33" fmla="*/ 2559600 h 6858000"/>
              <a:gd name="connsiteX34" fmla="*/ 0 w 4115207"/>
              <a:gd name="connsiteY34" fmla="*/ 2209784 h 6858000"/>
              <a:gd name="connsiteX35" fmla="*/ 0 w 4115207"/>
              <a:gd name="connsiteY35" fmla="*/ 1996385 h 6858000"/>
              <a:gd name="connsiteX36" fmla="*/ 0 w 4115207"/>
              <a:gd name="connsiteY36" fmla="*/ 1605083 h 6858000"/>
              <a:gd name="connsiteX37" fmla="*/ 0 w 4115207"/>
              <a:gd name="connsiteY37" fmla="*/ 1269984 h 6858000"/>
              <a:gd name="connsiteX38" fmla="*/ 0 w 4115207"/>
              <a:gd name="connsiteY38" fmla="*/ 1056585 h 6858000"/>
              <a:gd name="connsiteX39" fmla="*/ 0 w 4115207"/>
              <a:gd name="connsiteY39" fmla="*/ 213399 h 6858000"/>
              <a:gd name="connsiteX40" fmla="*/ 0 w 4115207"/>
              <a:gd name="connsiteY4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213399 h 6858000"/>
              <a:gd name="connsiteX39" fmla="*/ 0 w 4115207"/>
              <a:gd name="connsiteY3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728850 w 4115207"/>
              <a:gd name="connsiteY19" fmla="*/ 6858000 h 6858000"/>
              <a:gd name="connsiteX20" fmla="*/ 696936 w 4115207"/>
              <a:gd name="connsiteY20" fmla="*/ 6858000 h 6858000"/>
              <a:gd name="connsiteX21" fmla="*/ 0 w 4115207"/>
              <a:gd name="connsiteY21" fmla="*/ 6161068 h 6858000"/>
              <a:gd name="connsiteX22" fmla="*/ 0 w 4115207"/>
              <a:gd name="connsiteY2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728850 w 4115207"/>
              <a:gd name="connsiteY18" fmla="*/ 6858000 h 6858000"/>
              <a:gd name="connsiteX19" fmla="*/ 696936 w 4115207"/>
              <a:gd name="connsiteY19" fmla="*/ 6858000 h 6858000"/>
              <a:gd name="connsiteX20" fmla="*/ 0 w 4115207"/>
              <a:gd name="connsiteY20" fmla="*/ 6161068 h 6858000"/>
              <a:gd name="connsiteX21" fmla="*/ 0 w 4115207"/>
              <a:gd name="connsiteY2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696936 w 4115207"/>
              <a:gd name="connsiteY18" fmla="*/ 6858000 h 6858000"/>
              <a:gd name="connsiteX19" fmla="*/ 0 w 4115207"/>
              <a:gd name="connsiteY19" fmla="*/ 6161068 h 6858000"/>
              <a:gd name="connsiteX20" fmla="*/ 0 w 4115207"/>
              <a:gd name="connsiteY2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696936 w 4115207"/>
              <a:gd name="connsiteY17" fmla="*/ 6858000 h 6858000"/>
              <a:gd name="connsiteX18" fmla="*/ 0 w 4115207"/>
              <a:gd name="connsiteY18" fmla="*/ 6161068 h 6858000"/>
              <a:gd name="connsiteX19" fmla="*/ 0 w 4115207"/>
              <a:gd name="connsiteY1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696936 w 4115207"/>
              <a:gd name="connsiteY16" fmla="*/ 6858000 h 6858000"/>
              <a:gd name="connsiteX17" fmla="*/ 0 w 4115207"/>
              <a:gd name="connsiteY17" fmla="*/ 6161068 h 6858000"/>
              <a:gd name="connsiteX18" fmla="*/ 0 w 4115207"/>
              <a:gd name="connsiteY1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696936 w 4115207"/>
              <a:gd name="connsiteY15" fmla="*/ 6858000 h 6858000"/>
              <a:gd name="connsiteX16" fmla="*/ 0 w 4115207"/>
              <a:gd name="connsiteY16" fmla="*/ 6161068 h 6858000"/>
              <a:gd name="connsiteX17" fmla="*/ 0 w 4115207"/>
              <a:gd name="connsiteY1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6858000 h 6858000"/>
              <a:gd name="connsiteX14" fmla="*/ 696936 w 4115207"/>
              <a:gd name="connsiteY14" fmla="*/ 6858000 h 6858000"/>
              <a:gd name="connsiteX15" fmla="*/ 0 w 4115207"/>
              <a:gd name="connsiteY15" fmla="*/ 6161068 h 6858000"/>
              <a:gd name="connsiteX16" fmla="*/ 0 w 4115207"/>
              <a:gd name="connsiteY1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6858000 h 6858000"/>
              <a:gd name="connsiteX13" fmla="*/ 696936 w 4115207"/>
              <a:gd name="connsiteY13" fmla="*/ 6858000 h 6858000"/>
              <a:gd name="connsiteX14" fmla="*/ 0 w 4115207"/>
              <a:gd name="connsiteY14" fmla="*/ 6161068 h 6858000"/>
              <a:gd name="connsiteX15" fmla="*/ 0 w 4115207"/>
              <a:gd name="connsiteY1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555985 h 6858000"/>
              <a:gd name="connsiteX11" fmla="*/ 4115207 w 4115207"/>
              <a:gd name="connsiteY11" fmla="*/ 6858000 h 6858000"/>
              <a:gd name="connsiteX12" fmla="*/ 696936 w 4115207"/>
              <a:gd name="connsiteY12" fmla="*/ 6858000 h 6858000"/>
              <a:gd name="connsiteX13" fmla="*/ 0 w 4115207"/>
              <a:gd name="connsiteY13" fmla="*/ 6161068 h 6858000"/>
              <a:gd name="connsiteX14" fmla="*/ 0 w 4115207"/>
              <a:gd name="connsiteY1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6858000 h 6858000"/>
              <a:gd name="connsiteX11" fmla="*/ 696936 w 4115207"/>
              <a:gd name="connsiteY11" fmla="*/ 6858000 h 6858000"/>
              <a:gd name="connsiteX12" fmla="*/ 0 w 4115207"/>
              <a:gd name="connsiteY12" fmla="*/ 6161068 h 6858000"/>
              <a:gd name="connsiteX13" fmla="*/ 0 w 4115207"/>
              <a:gd name="connsiteY1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6858000 h 6858000"/>
              <a:gd name="connsiteX10" fmla="*/ 696936 w 4115207"/>
              <a:gd name="connsiteY10" fmla="*/ 6858000 h 6858000"/>
              <a:gd name="connsiteX11" fmla="*/ 0 w 4115207"/>
              <a:gd name="connsiteY11" fmla="*/ 6161068 h 6858000"/>
              <a:gd name="connsiteX12" fmla="*/ 0 w 4115207"/>
              <a:gd name="connsiteY1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6858000 h 6858000"/>
              <a:gd name="connsiteX9" fmla="*/ 696936 w 4115207"/>
              <a:gd name="connsiteY9" fmla="*/ 6858000 h 6858000"/>
              <a:gd name="connsiteX10" fmla="*/ 0 w 4115207"/>
              <a:gd name="connsiteY10" fmla="*/ 6161068 h 6858000"/>
              <a:gd name="connsiteX11" fmla="*/ 0 w 4115207"/>
              <a:gd name="connsiteY1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302015 h 6858000"/>
              <a:gd name="connsiteX6" fmla="*/ 4115207 w 4115207"/>
              <a:gd name="connsiteY6" fmla="*/ 2559600 h 6858000"/>
              <a:gd name="connsiteX7" fmla="*/ 4115207 w 4115207"/>
              <a:gd name="connsiteY7" fmla="*/ 6858000 h 6858000"/>
              <a:gd name="connsiteX8" fmla="*/ 696936 w 4115207"/>
              <a:gd name="connsiteY8" fmla="*/ 6858000 h 6858000"/>
              <a:gd name="connsiteX9" fmla="*/ 0 w 4115207"/>
              <a:gd name="connsiteY9" fmla="*/ 6161068 h 6858000"/>
              <a:gd name="connsiteX10" fmla="*/ 0 w 4115207"/>
              <a:gd name="connsiteY1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559600 h 6858000"/>
              <a:gd name="connsiteX6" fmla="*/ 4115207 w 4115207"/>
              <a:gd name="connsiteY6" fmla="*/ 6858000 h 6858000"/>
              <a:gd name="connsiteX7" fmla="*/ 696936 w 4115207"/>
              <a:gd name="connsiteY7" fmla="*/ 6858000 h 6858000"/>
              <a:gd name="connsiteX8" fmla="*/ 0 w 4115207"/>
              <a:gd name="connsiteY8" fmla="*/ 6161068 h 6858000"/>
              <a:gd name="connsiteX9" fmla="*/ 0 w 4115207"/>
              <a:gd name="connsiteY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6858000 h 6858000"/>
              <a:gd name="connsiteX6" fmla="*/ 696936 w 4115207"/>
              <a:gd name="connsiteY6" fmla="*/ 6858000 h 6858000"/>
              <a:gd name="connsiteX7" fmla="*/ 0 w 4115207"/>
              <a:gd name="connsiteY7" fmla="*/ 6161068 h 6858000"/>
              <a:gd name="connsiteX8" fmla="*/ 0 w 4115207"/>
              <a:gd name="connsiteY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6858000 h 6858000"/>
              <a:gd name="connsiteX5" fmla="*/ 696936 w 4115207"/>
              <a:gd name="connsiteY5" fmla="*/ 6858000 h 6858000"/>
              <a:gd name="connsiteX6" fmla="*/ 0 w 4115207"/>
              <a:gd name="connsiteY6" fmla="*/ 6161068 h 6858000"/>
              <a:gd name="connsiteX7" fmla="*/ 0 w 4115207"/>
              <a:gd name="connsiteY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115207 w 4115207"/>
              <a:gd name="connsiteY2" fmla="*/ 0 h 6858000"/>
              <a:gd name="connsiteX3" fmla="*/ 4115207 w 4115207"/>
              <a:gd name="connsiteY3" fmla="*/ 6858000 h 6858000"/>
              <a:gd name="connsiteX4" fmla="*/ 696936 w 4115207"/>
              <a:gd name="connsiteY4" fmla="*/ 6858000 h 6858000"/>
              <a:gd name="connsiteX5" fmla="*/ 0 w 4115207"/>
              <a:gd name="connsiteY5" fmla="*/ 6161068 h 6858000"/>
              <a:gd name="connsiteX6" fmla="*/ 0 w 4115207"/>
              <a:gd name="connsiteY6" fmla="*/ 0 h 6858000"/>
              <a:gd name="connsiteX0" fmla="*/ 0 w 4115207"/>
              <a:gd name="connsiteY0" fmla="*/ 0 h 6858000"/>
              <a:gd name="connsiteX1" fmla="*/ 4115207 w 4115207"/>
              <a:gd name="connsiteY1" fmla="*/ 0 h 6858000"/>
              <a:gd name="connsiteX2" fmla="*/ 4115207 w 4115207"/>
              <a:gd name="connsiteY2" fmla="*/ 6858000 h 6858000"/>
              <a:gd name="connsiteX3" fmla="*/ 696936 w 4115207"/>
              <a:gd name="connsiteY3" fmla="*/ 6858000 h 6858000"/>
              <a:gd name="connsiteX4" fmla="*/ 0 w 4115207"/>
              <a:gd name="connsiteY4" fmla="*/ 6161068 h 6858000"/>
              <a:gd name="connsiteX5" fmla="*/ 0 w 411520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5207" h="6858000">
                <a:moveTo>
                  <a:pt x="0" y="0"/>
                </a:moveTo>
                <a:lnTo>
                  <a:pt x="4115207" y="0"/>
                </a:lnTo>
                <a:lnTo>
                  <a:pt x="4115207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7" name="Source">
            <a:extLst>
              <a:ext uri="{FF2B5EF4-FFF2-40B4-BE49-F238E27FC236}">
                <a16:creationId xmlns:a16="http://schemas.microsoft.com/office/drawing/2014/main" id="{C9E184E3-0EC6-41E0-BCF8-EC57F3CE8D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548B8F-F348-4A20-806E-52B7DC21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89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0DAC3DA-267D-4CF7-8F87-BD59C6372D78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983E6A-1225-4415-B816-3C68942D1BA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543D6A-1486-485A-B246-302FBB7B23F2}" type="datetime4">
              <a:rPr lang="en-US" smtClean="0"/>
              <a:t>July 5, 2022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AECA33-C3C6-452C-88D6-64043030000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CA0F41-D3BA-4892-A183-431694F0C45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0C149724-0687-47FD-AE7D-36DFDB5E52A2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06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7B512-11D4-4FA2-A776-E7D918CC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6EE70BE-980B-4E5C-8992-A4EB53532A54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10441359" cy="4298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C3D2B9-C3D0-4D05-B1AD-129FF7F2E578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/>
          <a:lstStyle/>
          <a:p>
            <a:fld id="{1B532606-6CA5-4FA3-8F0C-E92CD1E05F0F}" type="datetime4">
              <a:rPr lang="en-US" smtClean="0"/>
              <a:t>July 5, 2022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563E27F-1238-4D71-B068-09B9EBC8508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B85B2D5-01A9-46FB-A62F-89781681A89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2B82AC58-51FA-4FF3-A169-1C1324C69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065628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70D4CA0-E875-49A4-8140-1734A56D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5040656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2F868CF-0558-49CC-A69F-DEBE82767D44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50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Picture">
            <a:extLst>
              <a:ext uri="{FF2B5EF4-FFF2-40B4-BE49-F238E27FC236}">
                <a16:creationId xmlns:a16="http://schemas.microsoft.com/office/drawing/2014/main" id="{5A5FE373-D3DE-46BA-AA0C-82AC8FAEBC5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6276022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803209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1056585 h 6858000"/>
              <a:gd name="connsiteX7" fmla="*/ 5915208 w 5915208"/>
              <a:gd name="connsiteY7" fmla="*/ 1996385 h 6858000"/>
              <a:gd name="connsiteX8" fmla="*/ 5915208 w 5915208"/>
              <a:gd name="connsiteY8" fmla="*/ 2302015 h 6858000"/>
              <a:gd name="connsiteX9" fmla="*/ 5915208 w 5915208"/>
              <a:gd name="connsiteY9" fmla="*/ 2559600 h 6858000"/>
              <a:gd name="connsiteX10" fmla="*/ 5915208 w 5915208"/>
              <a:gd name="connsiteY10" fmla="*/ 3358601 h 6858000"/>
              <a:gd name="connsiteX11" fmla="*/ 5915208 w 5915208"/>
              <a:gd name="connsiteY11" fmla="*/ 3616185 h 6858000"/>
              <a:gd name="connsiteX12" fmla="*/ 5915208 w 5915208"/>
              <a:gd name="connsiteY12" fmla="*/ 4298400 h 6858000"/>
              <a:gd name="connsiteX13" fmla="*/ 5915208 w 5915208"/>
              <a:gd name="connsiteY13" fmla="*/ 4555985 h 6858000"/>
              <a:gd name="connsiteX14" fmla="*/ 5915208 w 5915208"/>
              <a:gd name="connsiteY14" fmla="*/ 4861615 h 6858000"/>
              <a:gd name="connsiteX15" fmla="*/ 5915208 w 5915208"/>
              <a:gd name="connsiteY15" fmla="*/ 5918200 h 6858000"/>
              <a:gd name="connsiteX16" fmla="*/ 5915208 w 5915208"/>
              <a:gd name="connsiteY16" fmla="*/ 6858000 h 6858000"/>
              <a:gd name="connsiteX17" fmla="*/ 5897207 w 5915208"/>
              <a:gd name="connsiteY17" fmla="*/ 6858000 h 6858000"/>
              <a:gd name="connsiteX18" fmla="*/ 5130000 w 5915208"/>
              <a:gd name="connsiteY18" fmla="*/ 6858000 h 6858000"/>
              <a:gd name="connsiteX19" fmla="*/ 5111999 w 5915208"/>
              <a:gd name="connsiteY19" fmla="*/ 6858000 h 6858000"/>
              <a:gd name="connsiteX20" fmla="*/ 1500145 w 5915208"/>
              <a:gd name="connsiteY20" fmla="*/ 6858000 h 6858000"/>
              <a:gd name="connsiteX21" fmla="*/ 1482144 w 5915208"/>
              <a:gd name="connsiteY21" fmla="*/ 6858000 h 6858000"/>
              <a:gd name="connsiteX22" fmla="*/ 714937 w 5915208"/>
              <a:gd name="connsiteY22" fmla="*/ 6858000 h 6858000"/>
              <a:gd name="connsiteX23" fmla="*/ 696936 w 5915208"/>
              <a:gd name="connsiteY23" fmla="*/ 6858000 h 6858000"/>
              <a:gd name="connsiteX24" fmla="*/ 0 w 5915208"/>
              <a:gd name="connsiteY24" fmla="*/ 6161068 h 6858000"/>
              <a:gd name="connsiteX25" fmla="*/ 0 w 5915208"/>
              <a:gd name="connsiteY25" fmla="*/ 5221268 h 6858000"/>
              <a:gd name="connsiteX26" fmla="*/ 0 w 5915208"/>
              <a:gd name="connsiteY26" fmla="*/ 4769384 h 6858000"/>
              <a:gd name="connsiteX27" fmla="*/ 0 w 5915208"/>
              <a:gd name="connsiteY27" fmla="*/ 4555985 h 6858000"/>
              <a:gd name="connsiteX28" fmla="*/ 0 w 5915208"/>
              <a:gd name="connsiteY28" fmla="*/ 4164683 h 6858000"/>
              <a:gd name="connsiteX29" fmla="*/ 0 w 5915208"/>
              <a:gd name="connsiteY29" fmla="*/ 3829584 h 6858000"/>
              <a:gd name="connsiteX30" fmla="*/ 0 w 5915208"/>
              <a:gd name="connsiteY30" fmla="*/ 3616185 h 6858000"/>
              <a:gd name="connsiteX31" fmla="*/ 0 w 5915208"/>
              <a:gd name="connsiteY31" fmla="*/ 3601468 h 6858000"/>
              <a:gd name="connsiteX32" fmla="*/ 0 w 5915208"/>
              <a:gd name="connsiteY32" fmla="*/ 2772999 h 6858000"/>
              <a:gd name="connsiteX33" fmla="*/ 0 w 5915208"/>
              <a:gd name="connsiteY33" fmla="*/ 2661668 h 6858000"/>
              <a:gd name="connsiteX34" fmla="*/ 0 w 5915208"/>
              <a:gd name="connsiteY34" fmla="*/ 2559600 h 6858000"/>
              <a:gd name="connsiteX35" fmla="*/ 0 w 5915208"/>
              <a:gd name="connsiteY35" fmla="*/ 2209784 h 6858000"/>
              <a:gd name="connsiteX36" fmla="*/ 0 w 5915208"/>
              <a:gd name="connsiteY36" fmla="*/ 1996385 h 6858000"/>
              <a:gd name="connsiteX37" fmla="*/ 0 w 5915208"/>
              <a:gd name="connsiteY37" fmla="*/ 1605083 h 6858000"/>
              <a:gd name="connsiteX38" fmla="*/ 0 w 5915208"/>
              <a:gd name="connsiteY38" fmla="*/ 1269984 h 6858000"/>
              <a:gd name="connsiteX39" fmla="*/ 0 w 5915208"/>
              <a:gd name="connsiteY39" fmla="*/ 1056585 h 6858000"/>
              <a:gd name="connsiteX40" fmla="*/ 0 w 5915208"/>
              <a:gd name="connsiteY40" fmla="*/ 213399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1056585 h 6858000"/>
              <a:gd name="connsiteX6" fmla="*/ 5915208 w 5915208"/>
              <a:gd name="connsiteY6" fmla="*/ 1996385 h 6858000"/>
              <a:gd name="connsiteX7" fmla="*/ 5915208 w 5915208"/>
              <a:gd name="connsiteY7" fmla="*/ 2302015 h 6858000"/>
              <a:gd name="connsiteX8" fmla="*/ 5915208 w 5915208"/>
              <a:gd name="connsiteY8" fmla="*/ 2559600 h 6858000"/>
              <a:gd name="connsiteX9" fmla="*/ 5915208 w 5915208"/>
              <a:gd name="connsiteY9" fmla="*/ 3358601 h 6858000"/>
              <a:gd name="connsiteX10" fmla="*/ 5915208 w 5915208"/>
              <a:gd name="connsiteY10" fmla="*/ 3616185 h 6858000"/>
              <a:gd name="connsiteX11" fmla="*/ 5915208 w 5915208"/>
              <a:gd name="connsiteY11" fmla="*/ 4298400 h 6858000"/>
              <a:gd name="connsiteX12" fmla="*/ 5915208 w 5915208"/>
              <a:gd name="connsiteY12" fmla="*/ 4555985 h 6858000"/>
              <a:gd name="connsiteX13" fmla="*/ 5915208 w 5915208"/>
              <a:gd name="connsiteY13" fmla="*/ 4861615 h 6858000"/>
              <a:gd name="connsiteX14" fmla="*/ 5915208 w 5915208"/>
              <a:gd name="connsiteY14" fmla="*/ 5918200 h 6858000"/>
              <a:gd name="connsiteX15" fmla="*/ 5915208 w 5915208"/>
              <a:gd name="connsiteY15" fmla="*/ 6858000 h 6858000"/>
              <a:gd name="connsiteX16" fmla="*/ 5897207 w 5915208"/>
              <a:gd name="connsiteY16" fmla="*/ 6858000 h 6858000"/>
              <a:gd name="connsiteX17" fmla="*/ 5130000 w 5915208"/>
              <a:gd name="connsiteY17" fmla="*/ 6858000 h 6858000"/>
              <a:gd name="connsiteX18" fmla="*/ 5111999 w 5915208"/>
              <a:gd name="connsiteY18" fmla="*/ 6858000 h 6858000"/>
              <a:gd name="connsiteX19" fmla="*/ 1500145 w 5915208"/>
              <a:gd name="connsiteY19" fmla="*/ 6858000 h 6858000"/>
              <a:gd name="connsiteX20" fmla="*/ 1482144 w 5915208"/>
              <a:gd name="connsiteY20" fmla="*/ 6858000 h 6858000"/>
              <a:gd name="connsiteX21" fmla="*/ 714937 w 5915208"/>
              <a:gd name="connsiteY21" fmla="*/ 6858000 h 6858000"/>
              <a:gd name="connsiteX22" fmla="*/ 696936 w 5915208"/>
              <a:gd name="connsiteY22" fmla="*/ 6858000 h 6858000"/>
              <a:gd name="connsiteX23" fmla="*/ 0 w 5915208"/>
              <a:gd name="connsiteY23" fmla="*/ 6161068 h 6858000"/>
              <a:gd name="connsiteX24" fmla="*/ 0 w 5915208"/>
              <a:gd name="connsiteY24" fmla="*/ 5221268 h 6858000"/>
              <a:gd name="connsiteX25" fmla="*/ 0 w 5915208"/>
              <a:gd name="connsiteY25" fmla="*/ 4769384 h 6858000"/>
              <a:gd name="connsiteX26" fmla="*/ 0 w 5915208"/>
              <a:gd name="connsiteY26" fmla="*/ 4555985 h 6858000"/>
              <a:gd name="connsiteX27" fmla="*/ 0 w 5915208"/>
              <a:gd name="connsiteY27" fmla="*/ 4164683 h 6858000"/>
              <a:gd name="connsiteX28" fmla="*/ 0 w 5915208"/>
              <a:gd name="connsiteY28" fmla="*/ 3829584 h 6858000"/>
              <a:gd name="connsiteX29" fmla="*/ 0 w 5915208"/>
              <a:gd name="connsiteY29" fmla="*/ 3616185 h 6858000"/>
              <a:gd name="connsiteX30" fmla="*/ 0 w 5915208"/>
              <a:gd name="connsiteY30" fmla="*/ 3601468 h 6858000"/>
              <a:gd name="connsiteX31" fmla="*/ 0 w 5915208"/>
              <a:gd name="connsiteY31" fmla="*/ 2772999 h 6858000"/>
              <a:gd name="connsiteX32" fmla="*/ 0 w 5915208"/>
              <a:gd name="connsiteY32" fmla="*/ 2661668 h 6858000"/>
              <a:gd name="connsiteX33" fmla="*/ 0 w 5915208"/>
              <a:gd name="connsiteY33" fmla="*/ 2559600 h 6858000"/>
              <a:gd name="connsiteX34" fmla="*/ 0 w 5915208"/>
              <a:gd name="connsiteY34" fmla="*/ 2209784 h 6858000"/>
              <a:gd name="connsiteX35" fmla="*/ 0 w 5915208"/>
              <a:gd name="connsiteY35" fmla="*/ 1996385 h 6858000"/>
              <a:gd name="connsiteX36" fmla="*/ 0 w 5915208"/>
              <a:gd name="connsiteY36" fmla="*/ 1605083 h 6858000"/>
              <a:gd name="connsiteX37" fmla="*/ 0 w 5915208"/>
              <a:gd name="connsiteY37" fmla="*/ 1269984 h 6858000"/>
              <a:gd name="connsiteX38" fmla="*/ 0 w 5915208"/>
              <a:gd name="connsiteY38" fmla="*/ 1056585 h 6858000"/>
              <a:gd name="connsiteX39" fmla="*/ 0 w 5915208"/>
              <a:gd name="connsiteY39" fmla="*/ 213399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213399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616185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714937 w 5915208"/>
              <a:gd name="connsiteY19" fmla="*/ 6858000 h 6858000"/>
              <a:gd name="connsiteX20" fmla="*/ 696936 w 5915208"/>
              <a:gd name="connsiteY20" fmla="*/ 6858000 h 6858000"/>
              <a:gd name="connsiteX21" fmla="*/ 0 w 5915208"/>
              <a:gd name="connsiteY21" fmla="*/ 6161068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714937 w 5915208"/>
              <a:gd name="connsiteY18" fmla="*/ 6858000 h 6858000"/>
              <a:gd name="connsiteX19" fmla="*/ 696936 w 5915208"/>
              <a:gd name="connsiteY19" fmla="*/ 6858000 h 6858000"/>
              <a:gd name="connsiteX20" fmla="*/ 0 w 5915208"/>
              <a:gd name="connsiteY20" fmla="*/ 6161068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714937 w 5915208"/>
              <a:gd name="connsiteY17" fmla="*/ 6858000 h 6858000"/>
              <a:gd name="connsiteX18" fmla="*/ 696936 w 5915208"/>
              <a:gd name="connsiteY18" fmla="*/ 6858000 h 6858000"/>
              <a:gd name="connsiteX19" fmla="*/ 0 w 5915208"/>
              <a:gd name="connsiteY19" fmla="*/ 6161068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714937 w 5915208"/>
              <a:gd name="connsiteY16" fmla="*/ 6858000 h 6858000"/>
              <a:gd name="connsiteX17" fmla="*/ 696936 w 5915208"/>
              <a:gd name="connsiteY17" fmla="*/ 6858000 h 6858000"/>
              <a:gd name="connsiteX18" fmla="*/ 0 w 5915208"/>
              <a:gd name="connsiteY18" fmla="*/ 6161068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6858000 h 6858000"/>
              <a:gd name="connsiteX14" fmla="*/ 5897207 w 5915208"/>
              <a:gd name="connsiteY14" fmla="*/ 6858000 h 6858000"/>
              <a:gd name="connsiteX15" fmla="*/ 714937 w 5915208"/>
              <a:gd name="connsiteY15" fmla="*/ 6858000 h 6858000"/>
              <a:gd name="connsiteX16" fmla="*/ 696936 w 5915208"/>
              <a:gd name="connsiteY16" fmla="*/ 6858000 h 6858000"/>
              <a:gd name="connsiteX17" fmla="*/ 0 w 5915208"/>
              <a:gd name="connsiteY17" fmla="*/ 6161068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6858000 h 6858000"/>
              <a:gd name="connsiteX13" fmla="*/ 5897207 w 5915208"/>
              <a:gd name="connsiteY13" fmla="*/ 6858000 h 6858000"/>
              <a:gd name="connsiteX14" fmla="*/ 714937 w 5915208"/>
              <a:gd name="connsiteY14" fmla="*/ 6858000 h 6858000"/>
              <a:gd name="connsiteX15" fmla="*/ 696936 w 5915208"/>
              <a:gd name="connsiteY15" fmla="*/ 6858000 h 6858000"/>
              <a:gd name="connsiteX16" fmla="*/ 0 w 5915208"/>
              <a:gd name="connsiteY16" fmla="*/ 6161068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555985 h 6858000"/>
              <a:gd name="connsiteX11" fmla="*/ 5915208 w 5915208"/>
              <a:gd name="connsiteY11" fmla="*/ 6858000 h 6858000"/>
              <a:gd name="connsiteX12" fmla="*/ 5897207 w 5915208"/>
              <a:gd name="connsiteY12" fmla="*/ 6858000 h 6858000"/>
              <a:gd name="connsiteX13" fmla="*/ 714937 w 5915208"/>
              <a:gd name="connsiteY13" fmla="*/ 6858000 h 6858000"/>
              <a:gd name="connsiteX14" fmla="*/ 696936 w 5915208"/>
              <a:gd name="connsiteY14" fmla="*/ 6858000 h 6858000"/>
              <a:gd name="connsiteX15" fmla="*/ 0 w 5915208"/>
              <a:gd name="connsiteY15" fmla="*/ 6161068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6858000 h 6858000"/>
              <a:gd name="connsiteX11" fmla="*/ 5897207 w 5915208"/>
              <a:gd name="connsiteY11" fmla="*/ 6858000 h 6858000"/>
              <a:gd name="connsiteX12" fmla="*/ 714937 w 5915208"/>
              <a:gd name="connsiteY12" fmla="*/ 6858000 h 6858000"/>
              <a:gd name="connsiteX13" fmla="*/ 696936 w 5915208"/>
              <a:gd name="connsiteY13" fmla="*/ 6858000 h 6858000"/>
              <a:gd name="connsiteX14" fmla="*/ 0 w 5915208"/>
              <a:gd name="connsiteY14" fmla="*/ 6161068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616185 h 6858000"/>
              <a:gd name="connsiteX9" fmla="*/ 5915208 w 5915208"/>
              <a:gd name="connsiteY9" fmla="*/ 6858000 h 6858000"/>
              <a:gd name="connsiteX10" fmla="*/ 5897207 w 5915208"/>
              <a:gd name="connsiteY10" fmla="*/ 6858000 h 6858000"/>
              <a:gd name="connsiteX11" fmla="*/ 714937 w 5915208"/>
              <a:gd name="connsiteY11" fmla="*/ 6858000 h 6858000"/>
              <a:gd name="connsiteX12" fmla="*/ 696936 w 5915208"/>
              <a:gd name="connsiteY12" fmla="*/ 6858000 h 6858000"/>
              <a:gd name="connsiteX13" fmla="*/ 0 w 5915208"/>
              <a:gd name="connsiteY13" fmla="*/ 6161068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6858000 h 6858000"/>
              <a:gd name="connsiteX9" fmla="*/ 5897207 w 5915208"/>
              <a:gd name="connsiteY9" fmla="*/ 6858000 h 6858000"/>
              <a:gd name="connsiteX10" fmla="*/ 714937 w 5915208"/>
              <a:gd name="connsiteY10" fmla="*/ 6858000 h 6858000"/>
              <a:gd name="connsiteX11" fmla="*/ 696936 w 5915208"/>
              <a:gd name="connsiteY11" fmla="*/ 6858000 h 6858000"/>
              <a:gd name="connsiteX12" fmla="*/ 0 w 5915208"/>
              <a:gd name="connsiteY12" fmla="*/ 6161068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6858000 h 6858000"/>
              <a:gd name="connsiteX8" fmla="*/ 5897207 w 5915208"/>
              <a:gd name="connsiteY8" fmla="*/ 6858000 h 6858000"/>
              <a:gd name="connsiteX9" fmla="*/ 714937 w 5915208"/>
              <a:gd name="connsiteY9" fmla="*/ 6858000 h 6858000"/>
              <a:gd name="connsiteX10" fmla="*/ 696936 w 5915208"/>
              <a:gd name="connsiteY10" fmla="*/ 6858000 h 6858000"/>
              <a:gd name="connsiteX11" fmla="*/ 0 w 5915208"/>
              <a:gd name="connsiteY11" fmla="*/ 6161068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6858000 h 6858000"/>
              <a:gd name="connsiteX7" fmla="*/ 5897207 w 5915208"/>
              <a:gd name="connsiteY7" fmla="*/ 6858000 h 6858000"/>
              <a:gd name="connsiteX8" fmla="*/ 714937 w 5915208"/>
              <a:gd name="connsiteY8" fmla="*/ 6858000 h 6858000"/>
              <a:gd name="connsiteX9" fmla="*/ 696936 w 5915208"/>
              <a:gd name="connsiteY9" fmla="*/ 6858000 h 6858000"/>
              <a:gd name="connsiteX10" fmla="*/ 0 w 5915208"/>
              <a:gd name="connsiteY10" fmla="*/ 6161068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6858000 h 6858000"/>
              <a:gd name="connsiteX6" fmla="*/ 5897207 w 5915208"/>
              <a:gd name="connsiteY6" fmla="*/ 6858000 h 6858000"/>
              <a:gd name="connsiteX7" fmla="*/ 714937 w 5915208"/>
              <a:gd name="connsiteY7" fmla="*/ 6858000 h 6858000"/>
              <a:gd name="connsiteX8" fmla="*/ 696936 w 5915208"/>
              <a:gd name="connsiteY8" fmla="*/ 6858000 h 6858000"/>
              <a:gd name="connsiteX9" fmla="*/ 0 w 5915208"/>
              <a:gd name="connsiteY9" fmla="*/ 6161068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6858000 h 6858000"/>
              <a:gd name="connsiteX5" fmla="*/ 5897207 w 5915208"/>
              <a:gd name="connsiteY5" fmla="*/ 6858000 h 6858000"/>
              <a:gd name="connsiteX6" fmla="*/ 714937 w 5915208"/>
              <a:gd name="connsiteY6" fmla="*/ 6858000 h 6858000"/>
              <a:gd name="connsiteX7" fmla="*/ 696936 w 5915208"/>
              <a:gd name="connsiteY7" fmla="*/ 6858000 h 6858000"/>
              <a:gd name="connsiteX8" fmla="*/ 0 w 5915208"/>
              <a:gd name="connsiteY8" fmla="*/ 6161068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858000 h 6858000"/>
              <a:gd name="connsiteX4" fmla="*/ 5897207 w 5915208"/>
              <a:gd name="connsiteY4" fmla="*/ 6858000 h 6858000"/>
              <a:gd name="connsiteX5" fmla="*/ 714937 w 5915208"/>
              <a:gd name="connsiteY5" fmla="*/ 6858000 h 6858000"/>
              <a:gd name="connsiteX6" fmla="*/ 696936 w 5915208"/>
              <a:gd name="connsiteY6" fmla="*/ 6858000 h 6858000"/>
              <a:gd name="connsiteX7" fmla="*/ 0 w 5915208"/>
              <a:gd name="connsiteY7" fmla="*/ 6161068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5897207 w 5915208"/>
              <a:gd name="connsiteY3" fmla="*/ 6858000 h 6858000"/>
              <a:gd name="connsiteX4" fmla="*/ 714937 w 5915208"/>
              <a:gd name="connsiteY4" fmla="*/ 6858000 h 6858000"/>
              <a:gd name="connsiteX5" fmla="*/ 696936 w 5915208"/>
              <a:gd name="connsiteY5" fmla="*/ 6858000 h 6858000"/>
              <a:gd name="connsiteX6" fmla="*/ 0 w 5915208"/>
              <a:gd name="connsiteY6" fmla="*/ 6161068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714937 w 5915208"/>
              <a:gd name="connsiteY3" fmla="*/ 6858000 h 6858000"/>
              <a:gd name="connsiteX4" fmla="*/ 696936 w 5915208"/>
              <a:gd name="connsiteY4" fmla="*/ 6858000 h 6858000"/>
              <a:gd name="connsiteX5" fmla="*/ 0 w 5915208"/>
              <a:gd name="connsiteY5" fmla="*/ 6161068 h 6858000"/>
              <a:gd name="connsiteX6" fmla="*/ 0 w 5915208"/>
              <a:gd name="connsiteY6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696936 w 5915208"/>
              <a:gd name="connsiteY3" fmla="*/ 6858000 h 6858000"/>
              <a:gd name="connsiteX4" fmla="*/ 0 w 5915208"/>
              <a:gd name="connsiteY4" fmla="*/ 6161068 h 6858000"/>
              <a:gd name="connsiteX5" fmla="*/ 0 w 591520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5915208" y="0"/>
                </a:lnTo>
                <a:lnTo>
                  <a:pt x="5915208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31838-3A79-4A19-9298-BE2F4082204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25245C5-4946-418C-9CC2-604F07E258FB}" type="datetime4">
              <a:rPr lang="en-US" smtClean="0"/>
              <a:t>July 5,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1A097-2D4C-4388-B627-FA13DBC6EF1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7B8AD-2F89-465E-92EC-2F618F9FDEC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2" name="Source">
            <a:extLst>
              <a:ext uri="{FF2B5EF4-FFF2-40B4-BE49-F238E27FC236}">
                <a16:creationId xmlns:a16="http://schemas.microsoft.com/office/drawing/2014/main" id="{526172A1-3EDE-4811-8F82-5279611669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73C41FA0-F6D7-4E34-AC9A-F7BB0719E29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838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7B64BDF-8823-4802-80F8-110558222E29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">
            <a:extLst>
              <a:ext uri="{FF2B5EF4-FFF2-40B4-BE49-F238E27FC236}">
                <a16:creationId xmlns:a16="http://schemas.microsoft.com/office/drawing/2014/main" id="{CB2362C8-B928-4510-9A86-FC912663177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6276023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4298400 h 4298400"/>
              <a:gd name="connsiteX3" fmla="*/ 699747 w 5040000"/>
              <a:gd name="connsiteY3" fmla="*/ 4298400 h 4298400"/>
              <a:gd name="connsiteX4" fmla="*/ 0 w 5040000"/>
              <a:gd name="connsiteY4" fmla="*/ 3601468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4298400"/>
                </a:lnTo>
                <a:lnTo>
                  <a:pt x="699747" y="4298400"/>
                </a:lnTo>
                <a:lnTo>
                  <a:pt x="0" y="36014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8146F1D-B52F-43C4-AAAB-87A94DCE8D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06F474-EC6E-4E90-BE01-6ECFF119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4530C77-5C52-4DEF-9F0E-B1BB80283090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7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D8644B-A8F3-4999-B6A2-944045138723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">
            <a:extLst>
              <a:ext uri="{FF2B5EF4-FFF2-40B4-BE49-F238E27FC236}">
                <a16:creationId xmlns:a16="http://schemas.microsoft.com/office/drawing/2014/main" id="{EA0B9452-7BC6-4A45-AE54-786C9B2D65B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75320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3601468 h 4298400"/>
              <a:gd name="connsiteX3" fmla="*/ 4340253 w 5040000"/>
              <a:gd name="connsiteY3" fmla="*/ 4298400 h 4298400"/>
              <a:gd name="connsiteX4" fmla="*/ 0 w 5040000"/>
              <a:gd name="connsiteY4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3601468"/>
                </a:lnTo>
                <a:lnTo>
                  <a:pt x="4340253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D6369DD-E9CC-4608-973C-56A0B5BEF7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15B6AF-8EC0-4C92-BE00-010E8028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8195B5C4-5C80-41AA-B877-DE57220C1A1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50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EA41E7-588F-4077-94AC-096A40D262E7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FB0C61-DCBE-4A78-980A-A3151244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ource">
            <a:extLst>
              <a:ext uri="{FF2B5EF4-FFF2-40B4-BE49-F238E27FC236}">
                <a16:creationId xmlns:a16="http://schemas.microsoft.com/office/drawing/2014/main" id="{5D43A9CF-EC10-47EC-94AF-444FC20CE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8CEE218E-57F9-49D4-B679-BBA1B0EEB4D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4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9ED51E-B322-48FF-824C-B1B9889B8FC2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11354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1F6C60-6662-44A1-A7E4-594D6961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ource">
            <a:extLst>
              <a:ext uri="{FF2B5EF4-FFF2-40B4-BE49-F238E27FC236}">
                <a16:creationId xmlns:a16="http://schemas.microsoft.com/office/drawing/2014/main" id="{29AFC913-6A0F-483C-A9C0-B416EB3EBE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174214B3-5F9B-45D6-8ADB-F2B4200177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5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F7091BD-E58F-462A-89AC-0C5FDF333F23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Picture 1">
            <a:extLst>
              <a:ext uri="{FF2B5EF4-FFF2-40B4-BE49-F238E27FC236}">
                <a16:creationId xmlns:a16="http://schemas.microsoft.com/office/drawing/2014/main" id="{0C598E24-4474-4134-AB7E-662A00D328E7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75320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2">
            <a:extLst>
              <a:ext uri="{FF2B5EF4-FFF2-40B4-BE49-F238E27FC236}">
                <a16:creationId xmlns:a16="http://schemas.microsoft.com/office/drawing/2014/main" id="{9E3013F0-9CEB-4AA6-A576-1847AC07E85C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4475788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3">
            <a:extLst>
              <a:ext uri="{FF2B5EF4-FFF2-40B4-BE49-F238E27FC236}">
                <a16:creationId xmlns:a16="http://schemas.microsoft.com/office/drawing/2014/main" id="{0D9A9C66-8ECC-4060-B15B-1209AEA2366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gray">
          <a:xfrm>
            <a:off x="8079927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75AE3AC1-44A1-4B4C-9E22-9F77AE294B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875320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38ECA368-3E5D-4F4F-9CA4-1F6E4D0DF5D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4475788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BB44A1D-5CA1-451B-89A0-75662B08E4EC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ltGray">
          <a:xfrm>
            <a:off x="8079927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A13CB053-C1A4-4C18-AA5A-603C2D6B88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A6EA19-9972-4045-958B-FA010A8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932778EF-5BD3-4E48-A9F8-EE5BA91D26C9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91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E28436-57F8-4996-AA8B-FBD694B0CDD0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FC3FF1EE-A267-4CF2-A783-A4AD6B011DF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875320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715FDE98-F5C8-46CE-B50B-4B7D4AB760A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4475789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3">
            <a:extLst>
              <a:ext uri="{FF2B5EF4-FFF2-40B4-BE49-F238E27FC236}">
                <a16:creationId xmlns:a16="http://schemas.microsoft.com/office/drawing/2014/main" id="{D428E974-8355-468E-81C1-EA6B70E58E0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7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C7D239A-4848-4EC3-B386-76E1ECCBDC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75320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A6877E9-6F85-4098-84C8-CE6E67298D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475788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4C379D1-94EE-455B-B9D4-47F4C5A153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076257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62DF-1C08-40D9-938E-3B513A47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EC6118A-39DD-402A-A664-A2B0E977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D58B178D-6180-437D-B115-FE5B4E94089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72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05B7E6-5CFD-4183-BB9B-407822C5E071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076BBC88-EE59-4A0C-8114-1A57A6F1452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875320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E0155104-48F4-49DF-AE6D-1833675D0EF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3575671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3">
            <a:extLst>
              <a:ext uri="{FF2B5EF4-FFF2-40B4-BE49-F238E27FC236}">
                <a16:creationId xmlns:a16="http://schemas.microsoft.com/office/drawing/2014/main" id="{F444BF40-972E-42FE-B358-865E742401E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6276023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4">
            <a:extLst>
              <a:ext uri="{FF2B5EF4-FFF2-40B4-BE49-F238E27FC236}">
                <a16:creationId xmlns:a16="http://schemas.microsoft.com/office/drawing/2014/main" id="{B1BAF121-97D3-4A42-9106-E8A15B66932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gray">
          <a:xfrm>
            <a:off x="8976374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30DF499-7BFE-4BBD-A0BE-D89C452DEC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75320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1DF7585-A500-42E1-AA5E-0D5AB7B2F9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575671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B3C64076-E695-45C5-AD2C-2494A28F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76023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EAD866D-D2B4-4EA5-9599-5405A409C0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417A6C-2482-46FF-A3E0-1C637055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777615-35FD-4FBD-BB4A-C716D9099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880FFAD1-77D6-4BDF-A0D9-5F3B96350124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36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3BB8A3-9A03-4C26-A74A-839C37D5E9E1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875320" y="1828801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DF3D99C-AE29-4A38-9124-4CC2D7636295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3575671" y="1841928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716AC7A0-DC92-4A99-8B18-D864F4B32904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4925847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D89AAC0-DDCD-4CE6-8A09-80713FA86085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gray">
          <a:xfrm>
            <a:off x="7626198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4ACF988-879A-4EE4-B5A5-687AD37C105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8976374" y="1844612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1">
            <a:extLst>
              <a:ext uri="{FF2B5EF4-FFF2-40B4-BE49-F238E27FC236}">
                <a16:creationId xmlns:a16="http://schemas.microsoft.com/office/drawing/2014/main" id="{07A807DF-F499-4274-B78C-5F9FD69CA61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2225496" y="3696256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5D37FA2C-85FC-46BB-9CB4-C5CE121AD00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6276023" y="1841928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84BF3BC2-1013-4254-9D54-64A5BE4AED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68B96E-F38C-4BF8-9FA3-EC9DD25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0C4E01ED-E455-4EE5-91AC-A046C36E7C11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2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F26CD8-0A13-4333-8A37-5422456590F4}"/>
              </a:ext>
            </a:extLst>
          </p:cNvPr>
          <p:cNvCxnSpPr>
            <a:cxnSpLocks/>
          </p:cNvCxnSpPr>
          <p:nvPr/>
        </p:nvCxnSpPr>
        <p:spPr>
          <a:xfrm>
            <a:off x="1231973" y="3866583"/>
            <a:ext cx="8420466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7C470F-9543-4FF3-8E0A-CB36F1405503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10FD292-C88D-4FF6-B5BF-5EC01544926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black">
          <a:xfrm>
            <a:off x="875320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55FA8DF9-09EE-4B85-9E17-647EB551E5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424282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E2AA9C62-0574-4461-8CDF-2BF7EEC1A1B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2808348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52E4588-805C-4B0F-9D21-78B075C7C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57311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FA5F7A36-12A6-4184-A8BB-A9ADDC67F04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4741377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50C6CB80-3B11-452F-BE02-493EE77BD5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290340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C3E58C8-2773-43CB-A7D1-FCE2580E61D3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black">
          <a:xfrm>
            <a:off x="6674405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33AB2524-07CF-4E0F-AE8B-05C9E747E8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23368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D137FAD3-4B1D-479F-9982-7F05B2954A74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black">
          <a:xfrm>
            <a:off x="8607434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9BED2168-71FC-4E04-BFC1-C343F94608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156398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Source">
            <a:extLst>
              <a:ext uri="{FF2B5EF4-FFF2-40B4-BE49-F238E27FC236}">
                <a16:creationId xmlns:a16="http://schemas.microsoft.com/office/drawing/2014/main" id="{93A218AA-ECE9-4988-BB75-A880DFB50C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826283CE-31EA-4D09-A95B-D84703446CF3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oints">
            <a:extLst>
              <a:ext uri="{FF2B5EF4-FFF2-40B4-BE49-F238E27FC236}">
                <a16:creationId xmlns:a16="http://schemas.microsoft.com/office/drawing/2014/main" id="{134A84DC-68C1-46D8-9D51-75C292ABC3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  <a:solidFill>
            <a:srgbClr val="EB2814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2D009FC0-C81E-4F43-9D53-0A9BCFC17886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F37FB7B2-E5EC-48F4-BC39-02BAE07EEAD5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6821AF5B-D68F-48FB-96AF-F1E9E9545EB8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AEE5D725-4DF9-4DE4-90A9-F158F5994ED6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C0880FF2-D63B-43F3-ADBD-1994FB47F7A9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DB76E088-7992-477F-B764-CC94B1F7B955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0FEA6D9-0A67-424C-A000-16163C4ABE12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6DF407F2-C43B-40B6-8541-EA0B96CC473D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CBB1D4EF-CEAE-43D3-BFC6-EE3EBD3F3B8E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  <a:grpFill/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1F4E6EA2-1168-48C4-B47F-04FF8E10E42F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D342FB83-C519-47BD-8050-A1AB9D4991F2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F341A03A-1550-46DC-8242-B9706D559185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376D57-F48C-484B-B7BA-738987611525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F436FE90-550D-4BB5-B2D6-CAF172753836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6492CE0E-BF5B-4B69-B33E-DDDE65CC8EE1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4963E0F-18C4-4B13-B991-8E4F3AFA5D1F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AD648DF7-0F05-47A9-8E43-6D683F054270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19A3E087-E46A-4D00-97B6-4D8CDD23E9C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EFD056FF-3875-43F3-A42A-2CEC632F183A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E73222B-B21D-48F0-AEA1-2D3D2823CC5D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A19E6DF-27D9-4C89-A64E-6B7358708102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C4D52BE4-6F60-4F11-89E9-269EF969C09D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CD3238A-B61E-4547-8EF7-6BA2361128D0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228D20A9-827D-48FF-BA6B-6C52E0194105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076CFB25-3362-41F5-A230-9FBE9C03D1AA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E8B12A8-5D0F-46C7-B8A8-D5C430D3A892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B31EB2DD-238A-4E0E-A4FD-83E15B1E7A04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7396B82-82D3-43A1-A7BE-9807395DF18A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C606CD7-C657-4EB6-BDFA-6249C2473744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FE05BC8-13AB-40B6-9E1E-15FF5694FA88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AE56A87-D467-4ED0-8F15-81424BC31C8F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EFE874AA-451A-46B8-B8DC-27F4098846DC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740A507-FDB5-45DF-B828-194F4C163C96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D94070-8C98-4C5A-9CDD-2CEED87B7519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8636FF83-A685-4F57-95EC-C9DA5E27AABD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CFB6AB1F-513E-4C78-A0FA-1D312A91CA4A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C0FA3F9E-8EFE-4B9E-9D7B-A4BBAF5DD5E1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0E1A9766-B2F2-4AA3-A66A-144E47BA789F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03C2A382-3E0F-4DF4-98CA-6C7B496645AD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78F06262-84B6-435F-ABED-E7762F47CDD9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0E09B75D-3D98-4B9F-BCB8-631424CDBCA2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11FE66B4-366F-429E-923A-F02BC50E16AE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31E650ED-9319-414D-BE68-59CC57835D05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C526A14E-FAEE-4098-A2CB-BB8B19EF03CD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F9104510-9343-49F4-8DAB-6765F301F878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DBCB96EA-8053-45DC-81D2-AE67F38156A8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B76BC3E-906A-40FB-B157-A3A53F1E1160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58A1F2D-2EE0-40F5-A385-EDA9973C573A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15B89464-A127-43BF-A4F0-83D684E0B777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546894F-5905-492B-9AA4-BC7B43A20713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6381585-7355-48A9-BC58-1EE74DB00710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131A0173-6E09-47DF-A4D3-3C5AC37D5259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D81C9902-6111-47A1-A18F-D7F298C9FA87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0DE305D1-3CD0-42FF-93CF-D07E62FEE5FE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1442F77-3AAF-429D-868F-D96807C91175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3D79E013-4C7A-4E6F-A24D-E0D0B8850CC5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45DA25C9-A143-48EC-8A8B-4EC1D90E28A7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9099537-2DBC-4092-B132-31153B4DAD80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F7E84F3C-0717-48B1-8115-841039677466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EDA81BB1-EB4E-4665-B0EA-6A8C88CE5EC6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CBF345B6-1BC2-4338-9AD0-050551343D8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7C0757D-C02E-4599-B11F-69BA696C1C3F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454AA97C-D21D-44DB-8CEB-8635D58EFF3C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61E94CA0-E840-4B54-8CF6-BF86F45D9FA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C39E9E6-9DD7-495D-B5DA-D01C549AEC00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C6A6CDD-8967-4C5E-97FD-481B67C3C44C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57FEF0E-F612-441F-AE0D-64E8F237B01F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FB8BA29-4FEA-43AC-A251-338270A9A88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914D57D-022D-4C01-B555-B25412C2059A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CD76AAA9-E139-4632-B38D-C462D208880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08060A0-FCB8-4F85-AA24-1CFB5746AB80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8F10E752-029F-4F96-8402-A019EAA46FA6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0A0BDAF0-4544-4B68-8464-814E53742C5E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D9F9CB-E393-4AA6-8094-A21037917188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1660C07-12BC-4BF4-B8AF-60BD5589AFD4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5017077B-AD52-4268-960B-28D9CB9D13C6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CBF6A63E-849A-4C33-886B-3C8B3AD55447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C2E7920C-8C57-4EAC-AEDD-3B5DE118972B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2E74ED3C-658C-4173-9212-8A4ED67BAC95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393214EF-031F-4D19-8E43-1F53ACFF82E5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5AEC4757-8A29-4B8B-B340-038C8CAE015A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AD1F9FA1-9B71-44B4-AF49-F3B04D27D1E8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DA27EDA-F0C6-449B-BFB0-4CA4A8130B51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48B1EF1A-5D47-40C5-8DBB-CB34968FF2B6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EE53F300-3229-4946-AF62-7365838559EE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E8729F64-D0BF-42C9-8890-E2C6901C44BB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D28E3FE0-957D-4E9C-BB90-278734063ECF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E5CA3EA2-669F-42EC-8D24-5F0AB3E84661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B0FA465C-141A-4AEF-84FB-CA2856C7DE6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8AD0048-D300-447B-90AB-F850028D0DB7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C1361573-DA9F-437D-BB85-CE91AE133C4C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181A8F43-2E06-4A83-8E7B-A1ABFC7693F5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A4E66BE7-9918-465E-AA5C-882FCE1CCD95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0C09C156-E946-49EF-9AC4-162EFA5ACBE6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E598651E-699B-4F91-B660-7EBB81413A70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201F901B-0E6A-40D6-8120-8D295DA9E985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082414A9-810C-4E71-8E01-CEEEABC98F23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365EA21B-F591-46EA-A9BA-257A0ED96C24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B17F61FB-B724-415A-928B-BF141898D1BA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9DDDEC66-C5C5-4EE1-8A9C-A0408292034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53DAA520-F4CB-43C9-A2F5-C853D1881C8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F32ADCB0-1B2A-4E8F-8D82-93D9F6062EEA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175E9499-9FBE-4071-98ED-CD5784D8F030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253ABA08-5F64-49BD-B9E8-556E27DB7C32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C08B59BB-2755-408A-83F4-072960646FC4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FBA5043D-D1F3-49FD-842F-1667570495FB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99073FA-3DB8-499F-9E4F-E6831BD061EC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  <a:grpFill/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0F371FA-1D10-481B-8E4F-AD8BBCF600B7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979D3ACE-FEB8-44F4-92C5-4F3E15BE9F56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EFBA08AD-638B-4C7B-9947-1CAB2F950F59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46A43AD8-46F4-4A66-9D51-F610DD4542B5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8705B5D9-2280-4FAD-AD86-45DDBFE0C2E0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2" name="Freihandform: Form 261">
                <a:extLst>
                  <a:ext uri="{FF2B5EF4-FFF2-40B4-BE49-F238E27FC236}">
                    <a16:creationId xmlns:a16="http://schemas.microsoft.com/office/drawing/2014/main" id="{845A9A68-99AB-493C-8E3D-B2DDCE2C0C91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5894DC0E-DD81-49EE-8B8D-306656B458AF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FC6DD5FF-4576-4EF3-83FB-47B1F759FAC5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84110BDE-4B28-4775-8830-263CFFCE462D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44E32329-5108-447F-83B8-D71A56F004D5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6192ED30-31E5-436E-AF79-DDA125B93C04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B8255543-43CF-4E8E-935C-BFCACE982C1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60974BD3-1875-46BA-ADDF-D1913D2C7D4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153A228-67C4-462E-86A7-4110ABC4816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3" name="Gruppieren 272">
              <a:extLst>
                <a:ext uri="{FF2B5EF4-FFF2-40B4-BE49-F238E27FC236}">
                  <a16:creationId xmlns:a16="http://schemas.microsoft.com/office/drawing/2014/main" id="{B08217FC-86BF-400D-8ABF-C8081BD045A7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434F37AE-7DCC-4971-990E-630F348F024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FB594757-C9CA-42D3-BAA5-529E358D2F2D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7865E8F-A7AD-454E-BAD3-E45D996315F6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CBF0C638-EFC6-4A9C-91DD-9B946CDD97BC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5412B76-DE92-4FFB-A535-31188CB944F1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355067D8-E429-45A1-BE9E-767908E3523C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C2A1AEE9-D4A6-429C-9DDF-2EA80D50E4B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B539BA34-8163-4694-9319-B031C69C83AE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8CA899DA-7EEA-41EB-B751-8292B9BCE5E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87F45BC3-CAA8-4F75-AB4A-B9B6A558C4D2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74C89E3B-B9F5-4B4B-8321-984BD3007F0D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A86DBC9B-8439-4683-9268-886226CC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1F4643A-E7BF-4D63-A084-52E7DC934DF4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9271B93B-4C4E-43F3-8D7C-C5D0B1188FB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58DBDB7E-E716-46D6-B4ED-0016FCDA1231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289" name="Logo">
            <a:extLst>
              <a:ext uri="{FF2B5EF4-FFF2-40B4-BE49-F238E27FC236}">
                <a16:creationId xmlns:a16="http://schemas.microsoft.com/office/drawing/2014/main" id="{DD919D26-ED93-4D96-AFA7-32E06CD44F5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1CBA6C16-DAE5-4B39-8A9C-5C52CE24FB7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FDD60A95-D64D-4820-BE3A-6C4487646D9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7EC36ED4-2699-4808-B2ED-534A9F7B8B0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F02022AE-3D06-4615-8FE1-F9EA0673643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609AC3BA-6D82-49E8-8825-A0C8075A70BB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A33C5B05-5F1F-4A7B-B3C6-70F744E0CF43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6" name="Freihandform: Form 295">
              <a:extLst>
                <a:ext uri="{FF2B5EF4-FFF2-40B4-BE49-F238E27FC236}">
                  <a16:creationId xmlns:a16="http://schemas.microsoft.com/office/drawing/2014/main" id="{520B8615-CE63-49CB-B385-56C2CBA6122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7" name="Freihandform: Form 296">
              <a:extLst>
                <a:ext uri="{FF2B5EF4-FFF2-40B4-BE49-F238E27FC236}">
                  <a16:creationId xmlns:a16="http://schemas.microsoft.com/office/drawing/2014/main" id="{81AFFAEE-453D-4A19-86F5-49FF7649BE6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36E4C825-44F4-4BC0-9C98-75598BE3E927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9" name="Freihandform: Form 298">
              <a:extLst>
                <a:ext uri="{FF2B5EF4-FFF2-40B4-BE49-F238E27FC236}">
                  <a16:creationId xmlns:a16="http://schemas.microsoft.com/office/drawing/2014/main" id="{8E51A364-5046-4AE7-B48B-5052CD3EBDF8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B17F31D3-9A5A-4537-93C9-9E78B3E40CEC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E5488F23-0A10-4373-81B2-1C5D857D1AF4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2" name="Freihandform: Form 301">
              <a:extLst>
                <a:ext uri="{FF2B5EF4-FFF2-40B4-BE49-F238E27FC236}">
                  <a16:creationId xmlns:a16="http://schemas.microsoft.com/office/drawing/2014/main" id="{D6E992FD-8E52-4AD5-A45B-0A8DEC5A1FA3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3" name="Freihandform: Form 302">
              <a:extLst>
                <a:ext uri="{FF2B5EF4-FFF2-40B4-BE49-F238E27FC236}">
                  <a16:creationId xmlns:a16="http://schemas.microsoft.com/office/drawing/2014/main" id="{67AADE80-33ED-4080-8834-EAF513177593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34" name="Headline">
            <a:extLst>
              <a:ext uri="{FF2B5EF4-FFF2-40B4-BE49-F238E27FC236}">
                <a16:creationId xmlns:a16="http://schemas.microsoft.com/office/drawing/2014/main" id="{687D6163-3400-476F-8DAD-8504F7F32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9" y="2524906"/>
            <a:ext cx="5220680" cy="1524687"/>
          </a:xfrm>
        </p:spPr>
        <p:txBody>
          <a:bodyPr rIns="0" anchor="ctr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8" name="Subtitle 307">
            <a:extLst>
              <a:ext uri="{FF2B5EF4-FFF2-40B4-BE49-F238E27FC236}">
                <a16:creationId xmlns:a16="http://schemas.microsoft.com/office/drawing/2014/main" id="{EB3997C5-7B9B-4971-92F8-EF8494C48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6" name="Date Placeholder 4">
            <a:extLst>
              <a:ext uri="{FF2B5EF4-FFF2-40B4-BE49-F238E27FC236}">
                <a16:creationId xmlns:a16="http://schemas.microsoft.com/office/drawing/2014/main" id="{95F8D04D-E7D7-47A1-BFDA-B8E3798FF4EC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874914" y="2034162"/>
            <a:ext cx="5220680" cy="2520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2B8FF9B-984D-43FA-98B5-AD4F4F0F8208}" type="datetime4">
              <a:rPr lang="en-US" smtClean="0"/>
              <a:t>July 5, 2022</a:t>
            </a:fld>
            <a:endParaRPr lang="en-GB"/>
          </a:p>
        </p:txBody>
      </p:sp>
      <p:sp>
        <p:nvSpPr>
          <p:cNvPr id="307" name="Footer Placeholder 5">
            <a:extLst>
              <a:ext uri="{FF2B5EF4-FFF2-40B4-BE49-F238E27FC236}">
                <a16:creationId xmlns:a16="http://schemas.microsoft.com/office/drawing/2014/main" id="{5A94AF71-1D27-4CD0-9604-FC7145668A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874914" y="1732823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304" name="Slide Number Placeholder 5">
            <a:extLst>
              <a:ext uri="{FF2B5EF4-FFF2-40B4-BE49-F238E27FC236}">
                <a16:creationId xmlns:a16="http://schemas.microsoft.com/office/drawing/2014/main" id="{B8683BCB-CA57-4192-B2FF-5F3B48C6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C06901-DB14-4088-8ABA-23E91E002AE2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Keyword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3721138" y="1727200"/>
            <a:ext cx="4520426" cy="4298400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396000" tIns="396000" rIns="396000" bIns="39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8FD1-1F64-4ABF-8BA3-033E838F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9DDE0B-7078-4720-9992-0E42C27827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5" name="Subtitle 162">
            <a:extLst>
              <a:ext uri="{FF2B5EF4-FFF2-40B4-BE49-F238E27FC236}">
                <a16:creationId xmlns:a16="http://schemas.microsoft.com/office/drawing/2014/main" id="{8F24E2A8-5205-4027-A866-0C59C9B9F182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70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8D91B9-2F2D-4C72-B827-9220612D43F0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690044C4-A1E9-4FAD-B04A-95DB74FF608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37211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3ACC1-05E9-43DF-BDCC-0D24270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0E44342D-0A52-4D33-B425-7D6BA33DF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157DA949-4E05-4265-854F-C087C273FB37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7CA8A5-370F-4898-B824-8B6503F95AC4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353593" y="1732533"/>
            <a:ext cx="7484812" cy="4298400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1" name="Video">
            <a:extLst>
              <a:ext uri="{FF2B5EF4-FFF2-40B4-BE49-F238E27FC236}">
                <a16:creationId xmlns:a16="http://schemas.microsoft.com/office/drawing/2014/main" id="{EBDA694A-1676-48FE-B4C3-2C7836508FD2}"/>
              </a:ext>
            </a:extLst>
          </p:cNvPr>
          <p:cNvSpPr>
            <a:spLocks noGrp="1" noChangeAspect="1"/>
          </p:cNvSpPr>
          <p:nvPr>
            <p:ph type="media" sz="quarter" idx="14" hasCustomPrompt="1"/>
          </p:nvPr>
        </p:nvSpPr>
        <p:spPr bwMode="gray">
          <a:xfrm>
            <a:off x="3365937" y="2044700"/>
            <a:ext cx="5474414" cy="342900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8302767-E1E5-4E1D-94A8-0AD65CF78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CA5EC5F0-0048-48BC-B2EA-F64F4F6FFB6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89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9F18368-B1DB-4C5E-99B1-4F7E9A19D0BD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081709" y="2222151"/>
            <a:ext cx="5763880" cy="3310098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19" name="Picture">
            <a:extLst>
              <a:ext uri="{FF2B5EF4-FFF2-40B4-BE49-F238E27FC236}">
                <a16:creationId xmlns:a16="http://schemas.microsoft.com/office/drawing/2014/main" id="{DB1B1A7D-B438-435C-BEA1-F30BB1C6FD8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858893" y="2462213"/>
            <a:ext cx="4215362" cy="2633662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9BAEB2D0-E830-461D-8B27-75EDED220A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230AAA9F-D3FB-4524-89B0-2C8853AEB16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9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ADFB882-886D-4BEA-90D5-3382B2507856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Smartphone">
            <a:extLst>
              <a:ext uri="{FF2B5EF4-FFF2-40B4-BE49-F238E27FC236}">
                <a16:creationId xmlns:a16="http://schemas.microsoft.com/office/drawing/2014/main" id="{4600E8A8-9084-4A45-A62F-D0C756AAFE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2710" y="1659767"/>
            <a:ext cx="2247281" cy="4419973"/>
            <a:chOff x="3041848" y="1931941"/>
            <a:chExt cx="1977828" cy="389051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8544F4D-54AC-45B1-9856-0193DB780503}"/>
                </a:ext>
              </a:extLst>
            </p:cNvPr>
            <p:cNvGrpSpPr/>
            <p:nvPr/>
          </p:nvGrpSpPr>
          <p:grpSpPr bwMode="gray">
            <a:xfrm>
              <a:off x="3041848" y="1931941"/>
              <a:ext cx="1977828" cy="3890518"/>
              <a:chOff x="3041847" y="1931941"/>
              <a:chExt cx="2241353" cy="3890518"/>
            </a:xfrm>
          </p:grpSpPr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17639FA-17A1-4CDB-BACF-31B0127BFC62}"/>
                  </a:ext>
                </a:extLst>
              </p:cNvPr>
              <p:cNvSpPr/>
              <p:nvPr/>
            </p:nvSpPr>
            <p:spPr bwMode="gray">
              <a:xfrm>
                <a:off x="3045292" y="2334764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8F8C2C-6E52-47AC-B77A-F6F3F9A790FA}"/>
                  </a:ext>
                </a:extLst>
              </p:cNvPr>
              <p:cNvSpPr/>
              <p:nvPr/>
            </p:nvSpPr>
            <p:spPr bwMode="gray">
              <a:xfrm>
                <a:off x="3045292" y="5302582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2CED618-FB78-49A9-ADE9-BB26FD49E17E}"/>
                  </a:ext>
                </a:extLst>
              </p:cNvPr>
              <p:cNvSpPr/>
              <p:nvPr/>
            </p:nvSpPr>
            <p:spPr bwMode="gray">
              <a:xfrm>
                <a:off x="3041847" y="1931941"/>
                <a:ext cx="2237908" cy="3890518"/>
              </a:xfrm>
              <a:custGeom>
                <a:avLst/>
                <a:gdLst>
                  <a:gd name="connsiteX0" fmla="*/ 451838 w 529418"/>
                  <a:gd name="connsiteY0" fmla="*/ 907138 h 920372"/>
                  <a:gd name="connsiteX1" fmla="*/ 79617 w 529418"/>
                  <a:gd name="connsiteY1" fmla="*/ 907138 h 920372"/>
                  <a:gd name="connsiteX2" fmla="*/ 15272 w 529418"/>
                  <a:gd name="connsiteY2" fmla="*/ 842793 h 920372"/>
                  <a:gd name="connsiteX3" fmla="*/ 15272 w 529418"/>
                  <a:gd name="connsiteY3" fmla="*/ 79616 h 920372"/>
                  <a:gd name="connsiteX4" fmla="*/ 79617 w 529418"/>
                  <a:gd name="connsiteY4" fmla="*/ 15272 h 920372"/>
                  <a:gd name="connsiteX5" fmla="*/ 451838 w 529418"/>
                  <a:gd name="connsiteY5" fmla="*/ 15272 h 920372"/>
                  <a:gd name="connsiteX6" fmla="*/ 516183 w 529418"/>
                  <a:gd name="connsiteY6" fmla="*/ 79616 h 920372"/>
                  <a:gd name="connsiteX7" fmla="*/ 516183 w 529418"/>
                  <a:gd name="connsiteY7" fmla="*/ 842793 h 920372"/>
                  <a:gd name="connsiteX8" fmla="*/ 451838 w 529418"/>
                  <a:gd name="connsiteY8" fmla="*/ 907138 h 92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418" h="920372">
                    <a:moveTo>
                      <a:pt x="451838" y="907138"/>
                    </a:moveTo>
                    <a:lnTo>
                      <a:pt x="79617" y="907138"/>
                    </a:lnTo>
                    <a:cubicBezTo>
                      <a:pt x="44593" y="907138"/>
                      <a:pt x="15272" y="878630"/>
                      <a:pt x="15272" y="842793"/>
                    </a:cubicBezTo>
                    <a:lnTo>
                      <a:pt x="15272" y="79616"/>
                    </a:lnTo>
                    <a:cubicBezTo>
                      <a:pt x="15272" y="44593"/>
                      <a:pt x="43779" y="15272"/>
                      <a:pt x="79617" y="15272"/>
                    </a:cubicBezTo>
                    <a:lnTo>
                      <a:pt x="451838" y="15272"/>
                    </a:lnTo>
                    <a:cubicBezTo>
                      <a:pt x="486861" y="15272"/>
                      <a:pt x="516183" y="43779"/>
                      <a:pt x="516183" y="79616"/>
                    </a:cubicBezTo>
                    <a:lnTo>
                      <a:pt x="516183" y="842793"/>
                    </a:lnTo>
                    <a:cubicBezTo>
                      <a:pt x="516183" y="877816"/>
                      <a:pt x="487675" y="907138"/>
                      <a:pt x="451838" y="907138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55A2D99-6EED-4BFF-8DBC-32EF93D668C9}"/>
                  </a:ext>
                </a:extLst>
              </p:cNvPr>
              <p:cNvSpPr/>
              <p:nvPr/>
            </p:nvSpPr>
            <p:spPr bwMode="gray">
              <a:xfrm>
                <a:off x="3823391" y="2135072"/>
                <a:ext cx="654156" cy="103291"/>
              </a:xfrm>
              <a:custGeom>
                <a:avLst/>
                <a:gdLst>
                  <a:gd name="connsiteX0" fmla="*/ 15271 w 154752"/>
                  <a:gd name="connsiteY0" fmla="*/ 15272 h 24434"/>
                  <a:gd name="connsiteX1" fmla="*/ 146404 w 154752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52" h="24434">
                    <a:moveTo>
                      <a:pt x="15271" y="15272"/>
                    </a:moveTo>
                    <a:lnTo>
                      <a:pt x="146404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</p:grp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19A046A-B168-45C6-8A02-32C26B639D4D}"/>
                </a:ext>
              </a:extLst>
            </p:cNvPr>
            <p:cNvSpPr/>
            <p:nvPr/>
          </p:nvSpPr>
          <p:spPr bwMode="gray">
            <a:xfrm>
              <a:off x="3940091" y="5468012"/>
              <a:ext cx="181342" cy="181338"/>
            </a:xfrm>
            <a:custGeom>
              <a:avLst/>
              <a:gdLst>
                <a:gd name="connsiteX0" fmla="*/ 245745 w 245745"/>
                <a:gd name="connsiteY0" fmla="*/ 122872 h 245744"/>
                <a:gd name="connsiteX1" fmla="*/ 122873 w 245745"/>
                <a:gd name="connsiteY1" fmla="*/ 0 h 245744"/>
                <a:gd name="connsiteX2" fmla="*/ 0 w 245745"/>
                <a:gd name="connsiteY2" fmla="*/ 122872 h 245744"/>
                <a:gd name="connsiteX3" fmla="*/ 122873 w 245745"/>
                <a:gd name="connsiteY3" fmla="*/ 245745 h 245744"/>
                <a:gd name="connsiteX4" fmla="*/ 245745 w 245745"/>
                <a:gd name="connsiteY4" fmla="*/ 122872 h 245744"/>
                <a:gd name="connsiteX5" fmla="*/ 245745 w 245745"/>
                <a:gd name="connsiteY5" fmla="*/ 122872 h 2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45" h="245744">
                  <a:moveTo>
                    <a:pt x="245745" y="122872"/>
                  </a:moveTo>
                  <a:cubicBezTo>
                    <a:pt x="245745" y="56197"/>
                    <a:pt x="190500" y="0"/>
                    <a:pt x="122873" y="0"/>
                  </a:cubicBezTo>
                  <a:cubicBezTo>
                    <a:pt x="56198" y="0"/>
                    <a:pt x="0" y="55245"/>
                    <a:pt x="0" y="122872"/>
                  </a:cubicBezTo>
                  <a:cubicBezTo>
                    <a:pt x="0" y="189547"/>
                    <a:pt x="55245" y="245745"/>
                    <a:pt x="122873" y="245745"/>
                  </a:cubicBezTo>
                  <a:cubicBezTo>
                    <a:pt x="190500" y="244793"/>
                    <a:pt x="245745" y="189547"/>
                    <a:pt x="245745" y="122872"/>
                  </a:cubicBezTo>
                  <a:lnTo>
                    <a:pt x="245745" y="12287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9" name="Picture">
            <a:extLst>
              <a:ext uri="{FF2B5EF4-FFF2-40B4-BE49-F238E27FC236}">
                <a16:creationId xmlns:a16="http://schemas.microsoft.com/office/drawing/2014/main" id="{6ECD7EA0-65C1-4A84-926E-2AA1E4B44A4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7748008" y="2195514"/>
            <a:ext cx="2106887" cy="335756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708D9A0-8A23-46A6-BFD7-93B6C79578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0" name="Subtitle 162">
            <a:extLst>
              <a:ext uri="{FF2B5EF4-FFF2-40B4-BE49-F238E27FC236}">
                <a16:creationId xmlns:a16="http://schemas.microsoft.com/office/drawing/2014/main" id="{AC7D2133-E241-40D4-B667-CF48E2132E32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08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Layer">
            <a:extLst>
              <a:ext uri="{FF2B5EF4-FFF2-40B4-BE49-F238E27FC236}">
                <a16:creationId xmlns:a16="http://schemas.microsoft.com/office/drawing/2014/main" id="{D3BF9F27-1AAC-4806-B6E4-CC1D77455024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Logo">
            <a:extLst>
              <a:ext uri="{FF2B5EF4-FFF2-40B4-BE49-F238E27FC236}">
                <a16:creationId xmlns:a16="http://schemas.microsoft.com/office/drawing/2014/main" id="{20C1384F-86F7-47C6-A797-512586C8EEA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084748-EBA0-4B5D-842E-AC8F6D89D0B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B90088-476C-49AA-AFF1-D4E9615101FF}" type="datetime4">
              <a:rPr lang="en-US" smtClean="0"/>
              <a:t>July 5, 2022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A73C55E-54D3-473C-8DC1-F36BA85EA16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08CA1B-D644-41F6-9F42-9C7DF09843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8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Layer">
            <a:extLst>
              <a:ext uri="{FF2B5EF4-FFF2-40B4-BE49-F238E27FC236}">
                <a16:creationId xmlns:a16="http://schemas.microsoft.com/office/drawing/2014/main" id="{5DD27C5B-8FDC-4F2B-BCC3-5A3E14802102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CEE91168-6A3F-4AB0-81C4-30F48E09FB6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2417B-A21A-4D9E-8ECE-E219557A8F3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17292A4-51C5-4A68-BF5A-60E803FCC121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5BBC2-3C04-434A-A5E6-BEDC3073710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6A6DC-FDF7-4A3E-B6AF-CE6BE29FAE1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0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F427-3618-46CE-90B6-FDA18EF3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705A41E6-E9D6-48D7-ADC3-BEC755ECA1F4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3151E00-9E9A-4834-B8F5-E5E37E245F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39398847-C4C4-44A8-9798-742A3679B87B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78F791B4-8518-47B5-AC6F-B21CC7ADCC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0B26BC8-41E8-4C8A-9EA4-B1B39B31C3A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F7894B7C-EEE6-4FEC-BB07-F0B0FE403C00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DF8E2107-C4FD-46B8-AC14-23F90166456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9A3C4FB3-0A92-4074-A4E2-765DFF58D676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1CE3818-EAC9-454D-9890-6F43019E101A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A9CFCF5B-BCEB-4317-8971-90679DAB6606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2CAE89AB-7C54-4D2A-BF68-AB96532732F2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C7C769D3-0D1E-4EF1-B751-9BCC80BB73B4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6AA3D122-2CE8-4C48-82B8-45E0AE749C7C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FA272C5-581E-4743-A5D5-CD2ED4F37A7E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4719761-EAEB-4FB7-ADB1-0A4445B3CA0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419E8-9792-4A1E-835E-80AD1F02482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C8C95C-0DC5-4D93-A740-B732C5C552BB}" type="datetime4">
              <a:rPr lang="en-US" smtClean="0"/>
              <a:t>July 5,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78C2-099B-4A74-990D-5180DC38B5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3C305-1106-47F5-A1C1-CE40394E480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44D3668A-8966-4585-B186-52E6165942BD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31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r">
            <a:extLst>
              <a:ext uri="{FF2B5EF4-FFF2-40B4-BE49-F238E27FC236}">
                <a16:creationId xmlns:a16="http://schemas.microsoft.com/office/drawing/2014/main" id="{F516B1B9-BE72-4B77-BC7D-CA6641DF23B0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AE38819E-3B07-4F94-86A4-881ECC9CCEB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940C01D-9A79-47D4-9482-19FE5F62B671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7FD3FA0-3F64-494D-ABBA-1B2EBE874CA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3D8F141-BFD5-4D46-8E95-1F44D3E5769B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66DA0C2-CE56-40A1-B425-1BEA3032CE5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D2BD8405-54F7-458D-BFB5-425141E48F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BB358E9F-D728-445A-B3D2-9B8FFBB03C3F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5C32CF51-24F3-4AD2-8093-FA9545214E84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3A5751F-80DD-4A5F-B513-5A501B5D75D3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9256772-DA8A-40AC-9507-D09D9C651D5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076B3584-3CA8-4873-89CD-54B0065F64D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5250F10-67AB-4224-88BB-032A67B23CFF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0AF39719-34C0-435D-B6EF-F07767D1CA0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7EB2439-FEA7-4286-8CEA-E3F32503909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191E8D-F6C2-425C-8492-7EE3247AEAE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6F8E-BB6D-4444-BD24-9CF93936B9A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C24CB-DB29-42FD-AFF5-5571A79F0CCD}" type="datetime4">
              <a:rPr lang="en-US" smtClean="0"/>
              <a:t>July 5,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5E336-C5A8-4B1B-83BD-1E378B4B96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A90AF5-0F84-4BAD-BA74-8D66E3174F1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BCC22AB-A84A-4670-BE4B-CB6436DF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5" name="Line">
            <a:extLst>
              <a:ext uri="{FF2B5EF4-FFF2-40B4-BE49-F238E27FC236}">
                <a16:creationId xmlns:a16="http://schemas.microsoft.com/office/drawing/2014/main" id="{27F0C67A-8316-4A21-8664-B7650D6F4BE5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430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78042D7-6057-4D57-9800-A998C6BA9F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76000" y="0"/>
            <a:ext cx="5916000" cy="6026400"/>
          </a:xfrm>
          <a:custGeom>
            <a:avLst/>
            <a:gdLst>
              <a:gd name="connsiteX0" fmla="*/ 0 w 5916000"/>
              <a:gd name="connsiteY0" fmla="*/ 0 h 6026400"/>
              <a:gd name="connsiteX1" fmla="*/ 5916000 w 5916000"/>
              <a:gd name="connsiteY1" fmla="*/ 0 h 6026400"/>
              <a:gd name="connsiteX2" fmla="*/ 5916000 w 5916000"/>
              <a:gd name="connsiteY2" fmla="*/ 6026400 h 6026400"/>
              <a:gd name="connsiteX3" fmla="*/ 514240 w 5916000"/>
              <a:gd name="connsiteY3" fmla="*/ 6026400 h 6026400"/>
              <a:gd name="connsiteX4" fmla="*/ 0 w 5916000"/>
              <a:gd name="connsiteY4" fmla="*/ 5512160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6000" h="6026400">
                <a:moveTo>
                  <a:pt x="0" y="0"/>
                </a:moveTo>
                <a:lnTo>
                  <a:pt x="5916000" y="0"/>
                </a:lnTo>
                <a:lnTo>
                  <a:pt x="5916000" y="6026400"/>
                </a:lnTo>
                <a:lnTo>
                  <a:pt x="514240" y="6026400"/>
                </a:lnTo>
                <a:lnTo>
                  <a:pt x="0" y="5512160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540000" tIns="1692000" rIns="87480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Quotation 1">
            <a:extLst>
              <a:ext uri="{FF2B5EF4-FFF2-40B4-BE49-F238E27FC236}">
                <a16:creationId xmlns:a16="http://schemas.microsoft.com/office/drawing/2014/main" id="{E8EDED51-C27A-49B7-8D0C-F959AE75DC3B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6837049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Quotation 2">
            <a:extLst>
              <a:ext uri="{FF2B5EF4-FFF2-40B4-BE49-F238E27FC236}">
                <a16:creationId xmlns:a16="http://schemas.microsoft.com/office/drawing/2014/main" id="{4646272C-4E26-4B51-84DF-7ED481AF7A98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7381182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F64654-DE07-4894-942B-B4B993ED24B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5A887-DC89-46BE-A8F3-B4D2B0F47B89}" type="datetime4">
              <a:rPr lang="en-US" smtClean="0"/>
              <a:t>July 5,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001AF8-44E9-4843-A329-ACFA73D64B7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3CCAC4-D973-4B2C-A5E3-46C57F7CB4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1602702C-DAFC-4A40-AFB9-71995F177149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Layer">
            <a:extLst>
              <a:ext uri="{FF2B5EF4-FFF2-40B4-BE49-F238E27FC236}">
                <a16:creationId xmlns:a16="http://schemas.microsoft.com/office/drawing/2014/main" id="{7E26BE02-7562-4997-8CCF-95097A77843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3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850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DDDCB4F1-6D18-4CC2-8948-EC1D1981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/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5" name="Picture">
            <a:extLst>
              <a:ext uri="{FF2B5EF4-FFF2-40B4-BE49-F238E27FC236}">
                <a16:creationId xmlns:a16="http://schemas.microsoft.com/office/drawing/2014/main" id="{B326DD11-5410-4F8E-80F2-ABD48A4F39F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7" name="Date Placeholder 1">
            <a:extLst>
              <a:ext uri="{FF2B5EF4-FFF2-40B4-BE49-F238E27FC236}">
                <a16:creationId xmlns:a16="http://schemas.microsoft.com/office/drawing/2014/main" id="{2CA1D763-FB9C-47EE-ABFC-FD5AACF81F33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88B3A423-E2DD-4223-B98B-AF7D547B7FE4}" type="datetime4">
              <a:rPr lang="en-US" smtClean="0"/>
              <a:t>July 5, 2022</a:t>
            </a:fld>
            <a:endParaRPr lang="en-GB"/>
          </a:p>
        </p:txBody>
      </p:sp>
      <p:sp>
        <p:nvSpPr>
          <p:cNvPr id="68" name="Footer Placeholder 2">
            <a:extLst>
              <a:ext uri="{FF2B5EF4-FFF2-40B4-BE49-F238E27FC236}">
                <a16:creationId xmlns:a16="http://schemas.microsoft.com/office/drawing/2014/main" id="{C5383402-CAE8-48AA-B067-6A6A6ADC37C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9" name="Subtitle 307">
            <a:extLst>
              <a:ext uri="{FF2B5EF4-FFF2-40B4-BE49-F238E27FC236}">
                <a16:creationId xmlns:a16="http://schemas.microsoft.com/office/drawing/2014/main" id="{E0322291-D4A3-4DA2-BBE9-463DC6C9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09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392E3-350E-4ACC-9D1E-4479589FA6E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8950B2-0648-4EFD-A388-5D93FBB6E001}" type="datetime4">
              <a:rPr lang="en-US" smtClean="0"/>
              <a:t>July 5,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1BC23-C6AA-4217-9761-3A6A300A21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Background Color">
            <a:extLst>
              <a:ext uri="{FF2B5EF4-FFF2-40B4-BE49-F238E27FC236}">
                <a16:creationId xmlns:a16="http://schemas.microsoft.com/office/drawing/2014/main" id="{191A47D9-273A-4E65-8656-6C18111DC187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64" name="Picture">
            <a:extLst>
              <a:ext uri="{FF2B5EF4-FFF2-40B4-BE49-F238E27FC236}">
                <a16:creationId xmlns:a16="http://schemas.microsoft.com/office/drawing/2014/main" id="{86D091BE-D902-4D32-BCF5-A83556B0BA48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lt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blipFill>
            <a:blip r:embed="rId9"/>
            <a:srcRect/>
            <a:stretch>
              <a:fillRect l="-1468" r="-1468"/>
            </a:stretch>
          </a:blip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4C3E4F7C-7205-4250-A395-FE84D9DBD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999A18D-ACCF-4BB3-8DC7-8F24728BADF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C93D4-5E5E-40BD-946E-DFA058A789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1101557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21FF-04E7-4BED-B320-DA392005356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29A664F-ED47-4CCF-9E8E-13071DBF10F6}" type="datetime4">
              <a:rPr lang="en-US" smtClean="0"/>
              <a:t>July 5,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CCD7-CD35-403C-BCA3-E51058F0848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AB598DB1-16A7-4D66-8AC2-8685FFDC8FC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9A3D0-914A-4E55-B2D7-8A5770FB5A7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6C9A6C15-033B-4FAA-B114-D1A9ED435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51" name="Decagon 50">
            <a:extLst>
              <a:ext uri="{FF2B5EF4-FFF2-40B4-BE49-F238E27FC236}">
                <a16:creationId xmlns:a16="http://schemas.microsoft.com/office/drawing/2014/main" id="{5C7E4BE3-3118-4608-84CD-BA990E5C08CA}"/>
              </a:ext>
            </a:extLst>
          </p:cNvPr>
          <p:cNvSpPr/>
          <p:nvPr/>
        </p:nvSpPr>
        <p:spPr>
          <a:xfrm>
            <a:off x="8544272" y="-459432"/>
            <a:ext cx="4608512" cy="4464496"/>
          </a:xfrm>
          <a:prstGeom prst="dec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F29E6CF4-99EE-4BCB-B9AF-51B561AA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>
            <a:spLocks noChangeAspect="1"/>
          </p:cNvSpPr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95" name="Picture">
            <a:extLst>
              <a:ext uri="{FF2B5EF4-FFF2-40B4-BE49-F238E27FC236}">
                <a16:creationId xmlns:a16="http://schemas.microsoft.com/office/drawing/2014/main" id="{FAC411CD-450C-4C43-8517-4E860B0195F1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6" name="Date Placeholder 1">
            <a:extLst>
              <a:ext uri="{FF2B5EF4-FFF2-40B4-BE49-F238E27FC236}">
                <a16:creationId xmlns:a16="http://schemas.microsoft.com/office/drawing/2014/main" id="{3D680D7A-0FE8-44F0-894B-8907B0ABFBAF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1BB9DCAC-19E5-4A18-86AC-EE5ABF030A21}" type="datetime4">
              <a:rPr lang="en-US" smtClean="0"/>
              <a:t>July 5,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D9F1BAEC-DEC0-47F6-972F-84659BF4422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8" name="Subtitle 307">
            <a:extLst>
              <a:ext uri="{FF2B5EF4-FFF2-40B4-BE49-F238E27FC236}">
                <a16:creationId xmlns:a16="http://schemas.microsoft.com/office/drawing/2014/main" id="{C3F632D4-7557-4243-AD81-C8EDAB6E2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11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oints">
            <a:extLst>
              <a:ext uri="{FF2B5EF4-FFF2-40B4-BE49-F238E27FC236}">
                <a16:creationId xmlns:a16="http://schemas.microsoft.com/office/drawing/2014/main" id="{DE0B3A78-DE8B-431E-900D-64EDAC155A1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tx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4D1533E-0F05-49CD-9CBB-C3F5F5C88882}"/>
                </a:ext>
              </a:extLst>
            </p:cNvPr>
            <p:cNvSpPr/>
            <p:nvPr/>
          </p:nvSpPr>
          <p:spPr bwMode="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4A278EB-15BB-4300-9EA0-A416AD1705FC}"/>
                </a:ext>
              </a:extLst>
            </p:cNvPr>
            <p:cNvSpPr/>
            <p:nvPr/>
          </p:nvSpPr>
          <p:spPr bwMode="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2A327D3-8FEC-47A5-8D5E-F368C7646C87}"/>
                </a:ext>
              </a:extLst>
            </p:cNvPr>
            <p:cNvSpPr/>
            <p:nvPr/>
          </p:nvSpPr>
          <p:spPr bwMode="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D1439D5-EC83-4B5F-8BF7-0A654E4CC5A7}"/>
                </a:ext>
              </a:extLst>
            </p:cNvPr>
            <p:cNvSpPr/>
            <p:nvPr/>
          </p:nvSpPr>
          <p:spPr bwMode="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2B723A7B-6CF5-4AEB-87B4-2F3A2AC456C2}"/>
                </a:ext>
              </a:extLst>
            </p:cNvPr>
            <p:cNvSpPr/>
            <p:nvPr/>
          </p:nvSpPr>
          <p:spPr bwMode="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FADF4E17-98A2-466B-860F-1CA18CA893DE}"/>
                </a:ext>
              </a:extLst>
            </p:cNvPr>
            <p:cNvSpPr/>
            <p:nvPr/>
          </p:nvSpPr>
          <p:spPr bwMode="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65FD1D8-EA8F-4BF4-A716-DEE2A9942640}"/>
                </a:ext>
              </a:extLst>
            </p:cNvPr>
            <p:cNvSpPr/>
            <p:nvPr/>
          </p:nvSpPr>
          <p:spPr bwMode="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148BBA5-D023-4545-A386-7F131E6F6AA7}"/>
                </a:ext>
              </a:extLst>
            </p:cNvPr>
            <p:cNvSpPr/>
            <p:nvPr/>
          </p:nvSpPr>
          <p:spPr bwMode="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6FC7EDA-FD54-4058-80B5-6FE4BDA349F6}"/>
                </a:ext>
              </a:extLst>
            </p:cNvPr>
            <p:cNvSpPr/>
            <p:nvPr/>
          </p:nvSpPr>
          <p:spPr bwMode="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7820E47-1817-4640-B86A-88D8C7CDB1A5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3B3D5FD-EDDC-470A-B734-1D6A68B2BCCC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1A0C104-3373-4F8B-8036-34D3D7EF2BAB}"/>
                </a:ext>
              </a:extLst>
            </p:cNvPr>
            <p:cNvSpPr/>
            <p:nvPr/>
          </p:nvSpPr>
          <p:spPr bwMode="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81FC87E-1D8F-497B-9C4A-AB8752CE2968}"/>
                </a:ext>
              </a:extLst>
            </p:cNvPr>
            <p:cNvSpPr/>
            <p:nvPr/>
          </p:nvSpPr>
          <p:spPr bwMode="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737A2FB8-EBD7-4C5A-AE5B-436318A1EB0F}"/>
                </a:ext>
              </a:extLst>
            </p:cNvPr>
            <p:cNvSpPr/>
            <p:nvPr/>
          </p:nvSpPr>
          <p:spPr bwMode="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20B2EA9E-CC92-4CCC-88B1-D0D2E2857060}"/>
                </a:ext>
              </a:extLst>
            </p:cNvPr>
            <p:cNvSpPr/>
            <p:nvPr/>
          </p:nvSpPr>
          <p:spPr bwMode="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A137331-58AC-4CE3-BAFA-DDCD87314CCA}"/>
                </a:ext>
              </a:extLst>
            </p:cNvPr>
            <p:cNvSpPr/>
            <p:nvPr/>
          </p:nvSpPr>
          <p:spPr bwMode="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9D596F1-B575-478C-A0D5-A1C333133C74}"/>
                </a:ext>
              </a:extLst>
            </p:cNvPr>
            <p:cNvSpPr/>
            <p:nvPr/>
          </p:nvSpPr>
          <p:spPr bwMode="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D67D43E-2DB4-45A7-BF2A-C5EA6B5269FF}"/>
                </a:ext>
              </a:extLst>
            </p:cNvPr>
            <p:cNvSpPr/>
            <p:nvPr/>
          </p:nvSpPr>
          <p:spPr bwMode="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30E70DC8-D7AF-495C-9BF0-AFA3881D7BFD}"/>
                </a:ext>
              </a:extLst>
            </p:cNvPr>
            <p:cNvSpPr/>
            <p:nvPr/>
          </p:nvSpPr>
          <p:spPr bwMode="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2" name="Headline">
            <a:extLst>
              <a:ext uri="{FF2B5EF4-FFF2-40B4-BE49-F238E27FC236}">
                <a16:creationId xmlns:a16="http://schemas.microsoft.com/office/drawing/2014/main" id="{132605A7-2A40-465C-BA61-583915F68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6" name="Picture">
            <a:extLst>
              <a:ext uri="{FF2B5EF4-FFF2-40B4-BE49-F238E27FC236}">
                <a16:creationId xmlns:a16="http://schemas.microsoft.com/office/drawing/2014/main" id="{FC355015-D9F0-4F8A-9BE0-03A030332A2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5" name="Date Placeholder 1">
            <a:extLst>
              <a:ext uri="{FF2B5EF4-FFF2-40B4-BE49-F238E27FC236}">
                <a16:creationId xmlns:a16="http://schemas.microsoft.com/office/drawing/2014/main" id="{C8B03C96-1995-4D8E-A943-33ED7522442A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4538E096-B0A3-409E-9D0A-7DA0073AFC2D}" type="datetime4">
              <a:rPr lang="en-US" smtClean="0"/>
              <a:t>July 5,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B92A0B65-6F89-440E-B431-604C73179C4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74800" y="6352854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3" name="Subtitle 307">
            <a:extLst>
              <a:ext uri="{FF2B5EF4-FFF2-40B4-BE49-F238E27FC236}">
                <a16:creationId xmlns:a16="http://schemas.microsoft.com/office/drawing/2014/main" id="{15278ECE-458C-401A-8F48-0394E975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AE938-4F44-4CE1-A8DA-B5D9788ABD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89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B2EF7AE-E3AA-45BD-86D8-D25D6D0C358C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792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7328215-CDB4-4B6D-A14A-62F39B20F2E2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3" name="Background Color">
            <a:extLst>
              <a:ext uri="{FF2B5EF4-FFF2-40B4-BE49-F238E27FC236}">
                <a16:creationId xmlns:a16="http://schemas.microsoft.com/office/drawing/2014/main" id="{BEBB06C0-3799-4401-B6D1-1B9A765FC579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1" name="Number">
            <a:extLst>
              <a:ext uri="{FF2B5EF4-FFF2-40B4-BE49-F238E27FC236}">
                <a16:creationId xmlns:a16="http://schemas.microsoft.com/office/drawing/2014/main" id="{01C76EC0-3604-4B8E-B92C-8CAE43644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0" y="425450"/>
            <a:ext cx="2124277" cy="1301750"/>
          </a:xfrm>
        </p:spPr>
        <p:txBody>
          <a:bodyPr lIns="72000" bIns="72000" anchor="ctr" anchorCtr="0"/>
          <a:lstStyle>
            <a:lvl1pPr marL="0" indent="0">
              <a:buNone/>
              <a:defRPr sz="13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Points">
            <a:extLst>
              <a:ext uri="{FF2B5EF4-FFF2-40B4-BE49-F238E27FC236}">
                <a16:creationId xmlns:a16="http://schemas.microsoft.com/office/drawing/2014/main" id="{22FBD11C-B57A-4EF3-AA70-8FA1448E75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332753" y="246915"/>
            <a:ext cx="5109233" cy="6364170"/>
            <a:chOff x="332710" y="246915"/>
            <a:chExt cx="5108568" cy="6364170"/>
          </a:xfrm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EDF3830-062D-47C5-8423-294C4479D6A8}"/>
                </a:ext>
              </a:extLst>
            </p:cNvPr>
            <p:cNvSpPr/>
            <p:nvPr/>
          </p:nvSpPr>
          <p:spPr bwMode="black">
            <a:xfrm>
              <a:off x="5321787" y="2747012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C36DA6EB-095F-494F-8D75-7DDCC18E27BC}"/>
                </a:ext>
              </a:extLst>
            </p:cNvPr>
            <p:cNvSpPr/>
            <p:nvPr/>
          </p:nvSpPr>
          <p:spPr bwMode="black">
            <a:xfrm>
              <a:off x="5321787" y="399716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3C35434-9489-4DA7-B5DF-9D16789C243D}"/>
                </a:ext>
              </a:extLst>
            </p:cNvPr>
            <p:cNvSpPr/>
            <p:nvPr/>
          </p:nvSpPr>
          <p:spPr bwMode="black">
            <a:xfrm>
              <a:off x="5321787" y="524732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164668BB-FC02-4B1E-A4A1-B4CC2B65E122}"/>
                </a:ext>
              </a:extLst>
            </p:cNvPr>
            <p:cNvSpPr/>
            <p:nvPr/>
          </p:nvSpPr>
          <p:spPr bwMode="black">
            <a:xfrm>
              <a:off x="5321787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FE9B5D3A-0D03-4D89-9EAD-C736220B1FBE}"/>
                </a:ext>
              </a:extLst>
            </p:cNvPr>
            <p:cNvSpPr/>
            <p:nvPr/>
          </p:nvSpPr>
          <p:spPr bwMode="black">
            <a:xfrm>
              <a:off x="5321787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8D887F66-B451-46DF-BA8B-99D4B2C50E77}"/>
                </a:ext>
              </a:extLst>
            </p:cNvPr>
            <p:cNvSpPr/>
            <p:nvPr/>
          </p:nvSpPr>
          <p:spPr bwMode="black">
            <a:xfrm>
              <a:off x="4071634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F8D6C853-3674-4CB2-8795-EFF7A57109DC}"/>
                </a:ext>
              </a:extLst>
            </p:cNvPr>
            <p:cNvSpPr/>
            <p:nvPr/>
          </p:nvSpPr>
          <p:spPr bwMode="black">
            <a:xfrm>
              <a:off x="4071634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F4DDBF3C-53C0-44FA-8E34-C9EDD0D79CB7}"/>
                </a:ext>
              </a:extLst>
            </p:cNvPr>
            <p:cNvSpPr/>
            <p:nvPr/>
          </p:nvSpPr>
          <p:spPr bwMode="black">
            <a:xfrm>
              <a:off x="2821690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1A3F58CF-44E7-44BD-862A-899A691AD7A4}"/>
                </a:ext>
              </a:extLst>
            </p:cNvPr>
            <p:cNvSpPr/>
            <p:nvPr/>
          </p:nvSpPr>
          <p:spPr bwMode="black">
            <a:xfrm>
              <a:off x="2821690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5906150-32C7-4F67-9719-63472BBCAEBA}"/>
                </a:ext>
              </a:extLst>
            </p:cNvPr>
            <p:cNvGrpSpPr/>
            <p:nvPr/>
          </p:nvGrpSpPr>
          <p:grpSpPr bwMode="black">
            <a:xfrm>
              <a:off x="2821690" y="2747012"/>
              <a:ext cx="119491" cy="3864073"/>
              <a:chOff x="2260962" y="2924915"/>
              <a:chExt cx="119491" cy="3864073"/>
            </a:xfrm>
          </p:grpSpPr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B04230AF-1A57-451F-96C3-9FEAEC9E87C0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C7789E6A-9258-4FD3-BE5C-C4CA3A66AC77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C85D04CF-0E52-4BE0-BBD0-661A1E0317D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14D38301-A4DA-477E-A7C1-6A10C4C98CB2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01609-4112-4B24-BC6D-99E1197CB1C7}"/>
                </a:ext>
              </a:extLst>
            </p:cNvPr>
            <p:cNvGrpSpPr/>
            <p:nvPr/>
          </p:nvGrpSpPr>
          <p:grpSpPr bwMode="black">
            <a:xfrm>
              <a:off x="4071634" y="2747012"/>
              <a:ext cx="119491" cy="3864073"/>
              <a:chOff x="3510906" y="2924915"/>
              <a:chExt cx="119491" cy="3864073"/>
            </a:xfrm>
          </p:grpSpPr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9FD6FBED-F852-43D9-8867-D5C879966281}"/>
                  </a:ext>
                </a:extLst>
              </p:cNvPr>
              <p:cNvSpPr/>
              <p:nvPr/>
            </p:nvSpPr>
            <p:spPr bwMode="black">
              <a:xfrm>
                <a:off x="3510906" y="2924915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858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858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F329F449-A3DD-4B43-9B04-1E692DDA1412}"/>
                  </a:ext>
                </a:extLst>
              </p:cNvPr>
              <p:cNvSpPr/>
              <p:nvPr/>
            </p:nvSpPr>
            <p:spPr bwMode="black">
              <a:xfrm>
                <a:off x="3510906" y="4175069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7BA0DBE2-458E-47A7-8689-24F187DF6A16}"/>
                  </a:ext>
                </a:extLst>
              </p:cNvPr>
              <p:cNvSpPr/>
              <p:nvPr/>
            </p:nvSpPr>
            <p:spPr bwMode="black">
              <a:xfrm>
                <a:off x="3510906" y="5425223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354754D8-00E6-4780-9600-42D04CA3C35F}"/>
                  </a:ext>
                </a:extLst>
              </p:cNvPr>
              <p:cNvSpPr/>
              <p:nvPr/>
            </p:nvSpPr>
            <p:spPr bwMode="black">
              <a:xfrm>
                <a:off x="3510906" y="6675377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08F01420-DBDB-45EC-A49E-9A01B3846AB4}"/>
                </a:ext>
              </a:extLst>
            </p:cNvPr>
            <p:cNvSpPr/>
            <p:nvPr/>
          </p:nvSpPr>
          <p:spPr bwMode="black">
            <a:xfrm>
              <a:off x="5321787" y="649747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A80CADA5-BBF6-45AD-900B-D36558E05494}"/>
                </a:ext>
              </a:extLst>
            </p:cNvPr>
            <p:cNvGrpSpPr/>
            <p:nvPr/>
          </p:nvGrpSpPr>
          <p:grpSpPr bwMode="black">
            <a:xfrm>
              <a:off x="1574303" y="2747012"/>
              <a:ext cx="119491" cy="3864073"/>
              <a:chOff x="2260962" y="2924915"/>
              <a:chExt cx="119491" cy="3864073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FC32FCAF-4409-40F3-865A-CDBBCA26FFC2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437663EB-F26A-493F-891F-CCC88C34B161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6D6D3EBC-64C3-43E3-BCC4-1BFA8BF15B53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1B3692C3-A273-4D8B-A6B6-AB8A253E7EE3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05597808-2886-41CD-AABE-FC63DF8F0501}"/>
                </a:ext>
              </a:extLst>
            </p:cNvPr>
            <p:cNvGrpSpPr/>
            <p:nvPr/>
          </p:nvGrpSpPr>
          <p:grpSpPr bwMode="black">
            <a:xfrm>
              <a:off x="332710" y="2747012"/>
              <a:ext cx="119491" cy="3864073"/>
              <a:chOff x="2260962" y="2924915"/>
              <a:chExt cx="119491" cy="3864073"/>
            </a:xfrm>
          </p:grpSpPr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11EC32B9-360B-463E-9570-71436C0BFC79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2" name="Freihandform: Form 221">
                <a:extLst>
                  <a:ext uri="{FF2B5EF4-FFF2-40B4-BE49-F238E27FC236}">
                    <a16:creationId xmlns:a16="http://schemas.microsoft.com/office/drawing/2014/main" id="{94058AF8-490B-43BA-A952-2D0638AD4FC2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785D9011-8A62-4E5B-B438-1DA8A59ACBC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D2814855-20D5-4D16-B944-93F5C12542D1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6920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s">
            <a:extLst>
              <a:ext uri="{FF2B5EF4-FFF2-40B4-BE49-F238E27FC236}">
                <a16:creationId xmlns:a16="http://schemas.microsoft.com/office/drawing/2014/main" id="{71F8F379-DEB0-4EFC-A915-4522F66B45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tx1"/>
          </a:solidFill>
        </p:grpSpPr>
        <p:sp>
          <p:nvSpPr>
            <p:cNvPr id="66" name="Shapes 8">
              <a:extLst>
                <a:ext uri="{FF2B5EF4-FFF2-40B4-BE49-F238E27FC236}">
                  <a16:creationId xmlns:a16="http://schemas.microsoft.com/office/drawing/2014/main" id="{7E8AF495-2581-4CFC-A47A-0746C74D5EB2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5" name="Shapes 7">
              <a:extLst>
                <a:ext uri="{FF2B5EF4-FFF2-40B4-BE49-F238E27FC236}">
                  <a16:creationId xmlns:a16="http://schemas.microsoft.com/office/drawing/2014/main" id="{B7873972-B0D6-47A6-9CDD-37AF21CD06D4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7DEE1B5F-5B48-4681-AB91-A59A8E33B30C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9" name="Shapes 5">
              <a:extLst>
                <a:ext uri="{FF2B5EF4-FFF2-40B4-BE49-F238E27FC236}">
                  <a16:creationId xmlns:a16="http://schemas.microsoft.com/office/drawing/2014/main" id="{73657D2C-B219-43C5-BBD8-60D2D23ECDA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8" name="Shapes 4">
              <a:extLst>
                <a:ext uri="{FF2B5EF4-FFF2-40B4-BE49-F238E27FC236}">
                  <a16:creationId xmlns:a16="http://schemas.microsoft.com/office/drawing/2014/main" id="{B51A5C5E-5CB7-49A5-8735-0551C6617BD0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7" name="Shapes 3">
              <a:extLst>
                <a:ext uri="{FF2B5EF4-FFF2-40B4-BE49-F238E27FC236}">
                  <a16:creationId xmlns:a16="http://schemas.microsoft.com/office/drawing/2014/main" id="{19108777-C337-4CED-8F0A-F72C0F52D0C0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1" name="Shapes 2">
              <a:extLst>
                <a:ext uri="{FF2B5EF4-FFF2-40B4-BE49-F238E27FC236}">
                  <a16:creationId xmlns:a16="http://schemas.microsoft.com/office/drawing/2014/main" id="{7494B76F-32A8-46F7-A5AE-E537DB3FC215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0" name="Shapes 1">
              <a:extLst>
                <a:ext uri="{FF2B5EF4-FFF2-40B4-BE49-F238E27FC236}">
                  <a16:creationId xmlns:a16="http://schemas.microsoft.com/office/drawing/2014/main" id="{67477E98-CF3A-4F06-8019-96C98A04521E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2" name="Date">
            <a:extLst>
              <a:ext uri="{FF2B5EF4-FFF2-40B4-BE49-F238E27FC236}">
                <a16:creationId xmlns:a16="http://schemas.microsoft.com/office/drawing/2014/main" id="{46282148-6651-4D0D-8042-0E38F8B37F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042787" y="6336000"/>
            <a:ext cx="2520328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de-DE" sz="800" smtClean="0">
                <a:solidFill>
                  <a:schemeClr val="tx1"/>
                </a:solidFill>
              </a:defRPr>
            </a:lvl1pPr>
          </a:lstStyle>
          <a:p>
            <a:fld id="{BCBBCDA5-4955-41EA-AA12-651795489DFA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1391573" y="6336000"/>
            <a:ext cx="1567912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EB2814"/>
                </a:solidFill>
                <a:latin typeface="+mn-lt"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875320" y="6335999"/>
            <a:ext cx="38165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1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Headline">
            <a:extLst>
              <a:ext uri="{FF2B5EF4-FFF2-40B4-BE49-F238E27FC236}">
                <a16:creationId xmlns:a16="http://schemas.microsoft.com/office/drawing/2014/main" id="{70881CB1-5926-472A-8574-E4B3B37AFAD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75320" y="431593"/>
            <a:ext cx="10441359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875320" y="1728000"/>
            <a:ext cx="10441359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6" name="Logo">
            <a:extLst>
              <a:ext uri="{FF2B5EF4-FFF2-40B4-BE49-F238E27FC236}">
                <a16:creationId xmlns:a16="http://schemas.microsoft.com/office/drawing/2014/main" id="{2F36D330-37EE-4BB3-9EDE-BF69F782A5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3C674375-CA70-448A-942E-B00433CB8147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9FE59EF2-C4DB-441C-A408-2EF1150DD537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3980E3EE-6B4F-456C-AF54-E4443032D2B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0965EB6-A0CF-446C-96DF-3A98DDADB576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76C73AF4-3AC1-45CA-A5B7-8AA636EB092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5BCB06B9-433B-4919-8E8E-8BC676252EF2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ECECECA-4C7A-4FA9-A84B-D1C882BBBD80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7A3F398-1046-471C-9DFA-CAB23C650A03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3C67BD9-88F4-479B-A366-1585E8B9F3E5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B15036B-AC78-4447-8F7E-D55307D57EBF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47172A10-592B-40F6-9B3A-18C53CA56FB4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9C81C2F-4BD6-451B-ABC8-2AFF83DE1A29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BE54C512-6E38-4374-9467-3B3D2DD9405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3AAAD24C-66E9-4634-A46C-5977E24FF2D7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cxnSp>
        <p:nvCxnSpPr>
          <p:cNvPr id="31" name="Line">
            <a:extLst>
              <a:ext uri="{FF2B5EF4-FFF2-40B4-BE49-F238E27FC236}">
                <a16:creationId xmlns:a16="http://schemas.microsoft.com/office/drawing/2014/main" id="{17512C8A-140A-46D2-A802-B52FD758772F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6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facebookresearch/detectron2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openreview.net/pdf?id=VNqaB1g9393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1910.11319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C8C-BAFF-4F9D-BE65-C5AF933B2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913" y="2520000"/>
            <a:ext cx="6211687" cy="1526400"/>
          </a:xfrm>
        </p:spPr>
        <p:txBody>
          <a:bodyPr/>
          <a:lstStyle/>
          <a:p>
            <a:r>
              <a:rPr lang="en-US" dirty="0"/>
              <a:t>Equipment identification through image recognition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15E68-40B6-48CF-AD5F-AAC03B87B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Darkhan’s Master thesis </a:t>
            </a:r>
          </a:p>
          <a:p>
            <a:r>
              <a:rPr lang="en-GB" dirty="0"/>
              <a:t>Biweekly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32B3-F638-4790-AF8A-8710319A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C1A-5B98-41D2-94E6-183E570E6493}" type="datetime4">
              <a:rPr lang="en-US" smtClean="0"/>
              <a:t>July 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7637-D16E-4A3F-979C-8FB2EF01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D27B-9558-4E51-8EEB-85D93B93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49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F5F-A91F-4A5A-8AA4-52710443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Detectron2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1D723-F811-4546-9D3E-D004CB9C33AE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GB" dirty="0"/>
              <a:t>Average precision on test data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FC22003-3850-4D6E-AC62-BAEE87679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406428"/>
              </p:ext>
            </p:extLst>
          </p:nvPr>
        </p:nvGraphicFramePr>
        <p:xfrm>
          <a:off x="874713" y="1728788"/>
          <a:ext cx="1044257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546094897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092394524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775885942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5456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trained on rendered data and tested on rendered images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/>
                        <a:t>Model trained on rendered data and tested on real images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trained on real data and tested on real images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4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Detectron2 with faster_rcnn_R_50_FPN_3x backbone model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- 64.3510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AP50 - 76.0020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AP75 - 72.4191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- 9.0097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AP50 - 13.6304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AP75 - 10.046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- 83.3187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AP50 - 98.1990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AP75 - 94.2122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98294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F7C6A-FD31-489C-8325-55FFAA8F13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https://github.com/facebookresearch/detectron2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EA214B-DDA0-4FFE-9DDD-D9F4F4529BE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1F9F6F7-2C29-45CD-ADF4-378F4C2738AB}" type="datetime4">
              <a:rPr lang="en-US" smtClean="0"/>
              <a:t>July 5,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9EA4CF-AEA6-47E4-B191-283CD6C251B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3C714-EBEE-4788-A124-FEAC89D4C98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2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7B6D4-B91C-47DF-8267-748818D89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9" y="3831908"/>
            <a:ext cx="2590800" cy="1950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B5A12-3EC8-4248-AA71-F18B6696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3830979"/>
            <a:ext cx="2629200" cy="1962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62906-4F4D-4562-AD13-3C82A589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826968"/>
            <a:ext cx="2608933" cy="1960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331FC-2DDE-431D-BA75-E2F923048C79}"/>
              </a:ext>
            </a:extLst>
          </p:cNvPr>
          <p:cNvSpPr txBox="1"/>
          <p:nvPr/>
        </p:nvSpPr>
        <p:spPr>
          <a:xfrm>
            <a:off x="874712" y="3836848"/>
            <a:ext cx="2629197" cy="2411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BASE_LR: 0.00125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MAX_ITER: 20000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NUM_CLASSES: 30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85/15% test/train split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Total rendered images: 50 000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Total real images: 10 000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Training time &lt; 1 hour on Nvidia A100 (YOLOv4 in comparison took &gt; 16 hours)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02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6F40B-4AC5-4CF0-AB64-BA9801ABB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model overfits and needs longer training with different parameters </a:t>
            </a: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certainly the domain shift phenomenon is happening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11A-410C-4497-85C6-4F726DCC52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B74458-EF07-4B2D-BC02-EC3F6AF1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Detectron2</a:t>
            </a:r>
            <a:br>
              <a:rPr lang="en-GB" dirty="0"/>
            </a:br>
            <a:br>
              <a:rPr lang="en-US" b="1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74ABF8-5D93-4417-BC77-AB0744F5F28A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0B574C-FB99-452D-8D2A-285A2985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95AD-DD27-4A1C-B780-F0AB02D2AA78}" type="datetime4">
              <a:rPr lang="en-US" smtClean="0"/>
              <a:t>July 5,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802F-0B39-47E2-A7A2-26AB36B4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80CCF4-E039-4FBF-935F-CE916662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3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9CC2C-DA84-4965-B0B3-AA32C87CA47A}"/>
              </a:ext>
            </a:extLst>
          </p:cNvPr>
          <p:cNvSpPr txBox="1"/>
          <p:nvPr/>
        </p:nvSpPr>
        <p:spPr>
          <a:xfrm>
            <a:off x="6705600" y="4114800"/>
            <a:ext cx="3962400" cy="1674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7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E7352-0588-4CCA-A414-9B2EDECD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228-6D71-43FD-9B93-5DBA3272D4EB}" type="datetime4">
              <a:rPr lang="en-US" smtClean="0"/>
              <a:t>July 5, 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96158-BD47-4E1A-9144-081A7661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36B4-DC3B-4542-B3F3-89A466ED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2067C0-7400-4FB4-9C48-8FBE465E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1" y="1728000"/>
            <a:ext cx="10059709" cy="4298400"/>
          </a:xfrm>
        </p:spPr>
        <p:txBody>
          <a:bodyPr/>
          <a:lstStyle/>
          <a:p>
            <a:r>
              <a:rPr lang="en-US" b="0" dirty="0">
                <a:effectLst/>
                <a:latin typeface="+mj-lt"/>
              </a:rPr>
              <a:t>Based on detectron2 with faster_rcnn_vgg_16 backbone</a:t>
            </a:r>
          </a:p>
          <a:p>
            <a:r>
              <a:rPr lang="en-US" dirty="0">
                <a:latin typeface="+mj-lt"/>
              </a:rPr>
              <a:t>No visual example ready yet</a:t>
            </a:r>
          </a:p>
          <a:p>
            <a:r>
              <a:rPr lang="en-US" dirty="0">
                <a:latin typeface="+mj-lt"/>
              </a:rPr>
              <a:t>Results: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(4h of training on source, then 4h on target dataset)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450C-746D-462B-A7E8-D75A7A7855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Decoupled adaptation for cross-domain object detection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B1BC97-0EFC-4C16-A691-566A2B46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FA1E1FF-5732-4E73-9564-E329DCDC359D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6840000" cy="768600"/>
          </a:xfrm>
        </p:spPr>
        <p:txBody>
          <a:bodyPr/>
          <a:lstStyle/>
          <a:p>
            <a:r>
              <a:rPr lang="en-US" dirty="0"/>
              <a:t>Decoupled adaptation for cross-domain object detection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D4009D2-12A9-4490-9C8B-205CE817F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18317"/>
              </p:ext>
            </p:extLst>
          </p:nvPr>
        </p:nvGraphicFramePr>
        <p:xfrm>
          <a:off x="1161558" y="3142600"/>
          <a:ext cx="977347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7824">
                  <a:extLst>
                    <a:ext uri="{9D8B030D-6E8A-4147-A177-3AD203B41FA5}">
                      <a16:colId xmlns:a16="http://schemas.microsoft.com/office/drawing/2014/main" val="819570086"/>
                    </a:ext>
                  </a:extLst>
                </a:gridCol>
                <a:gridCol w="3257824">
                  <a:extLst>
                    <a:ext uri="{9D8B030D-6E8A-4147-A177-3AD203B41FA5}">
                      <a16:colId xmlns:a16="http://schemas.microsoft.com/office/drawing/2014/main" val="1929811412"/>
                    </a:ext>
                  </a:extLst>
                </a:gridCol>
                <a:gridCol w="3257824">
                  <a:extLst>
                    <a:ext uri="{9D8B030D-6E8A-4147-A177-3AD203B41FA5}">
                      <a16:colId xmlns:a16="http://schemas.microsoft.com/office/drawing/2014/main" val="481469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on source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on external (real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5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trained with only rendered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 59.39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(AP50 - 74.10, AP75 – 67.93)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 6.77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(AP50 - 13.83, AP75 – 5.79)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59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trained on rendered data </a:t>
                      </a:r>
                      <a:r>
                        <a:rPr lang="en-US" u="sng" dirty="0"/>
                        <a:t>and</a:t>
                      </a:r>
                      <a:r>
                        <a:rPr lang="en-US" u="none" dirty="0"/>
                        <a:t> adapted to real 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57.69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(AP50 - 73.11, AP75 – 67.01)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36.85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(AP50 - 64.32, AP75 – 38.02)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869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F60F168-7292-4DDF-8424-23E8CB36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3"/>
          <a:stretch/>
        </p:blipFill>
        <p:spPr>
          <a:xfrm>
            <a:off x="8991600" y="0"/>
            <a:ext cx="2845398" cy="31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4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E9562-23D2-4297-BD88-2B341945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228-6D71-43FD-9B93-5DBA3272D4EB}" type="datetime4">
              <a:rPr lang="en-US" smtClean="0"/>
              <a:t>July 5,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DFD33-38EB-4ADB-919E-13FA7F6C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A80B-4924-4856-8E4E-BFA143DA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57078-0A29-4AF4-80E0-FDB6E237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357160"/>
            <a:ext cx="9639600" cy="4298400"/>
          </a:xfrm>
        </p:spPr>
        <p:txBody>
          <a:bodyPr/>
          <a:lstStyle/>
          <a:p>
            <a:r>
              <a:rPr lang="en-US" dirty="0"/>
              <a:t>Steps: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dirty="0"/>
              <a:t>Generate intermediate domain (</a:t>
            </a:r>
            <a:r>
              <a:rPr lang="en-US" dirty="0" err="1"/>
              <a:t>CycleGAN</a:t>
            </a:r>
            <a:r>
              <a:rPr lang="en-US" dirty="0"/>
              <a:t> network used below)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dirty="0"/>
              <a:t>Adapt on synthetic images </a:t>
            </a:r>
            <a:r>
              <a:rPr lang="en-US"/>
              <a:t>with pseudo-labels </a:t>
            </a:r>
            <a:r>
              <a:rPr lang="en-US" dirty="0"/>
              <a:t>from original data– not yet tested</a:t>
            </a:r>
          </a:p>
          <a:p>
            <a:r>
              <a:rPr lang="en-US" dirty="0"/>
              <a:t>Results (36 hours of training(44 epochs) on the same dataset):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4C4B68-4E40-4D17-AAE1-BB90CA112F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Source: Progressive Domain Adaptation for Object Detection (arxiv.org)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0DE63B-2433-4ECC-884B-2C814C9E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3AE9C9B-2073-4D4B-83E6-8CCA26D0D51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9639600" cy="432000"/>
          </a:xfrm>
        </p:spPr>
        <p:txBody>
          <a:bodyPr/>
          <a:lstStyle/>
          <a:p>
            <a:r>
              <a:rPr lang="en-US" dirty="0"/>
              <a:t>Progressive Domain Adaptation for Object Detection (in progress)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8E77DC-B05C-42C2-9CB8-BF1F13AE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199754"/>
              </p:ext>
            </p:extLst>
          </p:nvPr>
        </p:nvGraphicFramePr>
        <p:xfrm>
          <a:off x="1104568" y="3513254"/>
          <a:ext cx="1009683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208">
                  <a:extLst>
                    <a:ext uri="{9D8B030D-6E8A-4147-A177-3AD203B41FA5}">
                      <a16:colId xmlns:a16="http://schemas.microsoft.com/office/drawing/2014/main" val="353202111"/>
                    </a:ext>
                  </a:extLst>
                </a:gridCol>
                <a:gridCol w="2524208">
                  <a:extLst>
                    <a:ext uri="{9D8B030D-6E8A-4147-A177-3AD203B41FA5}">
                      <a16:colId xmlns:a16="http://schemas.microsoft.com/office/drawing/2014/main" val="3315932870"/>
                    </a:ext>
                  </a:extLst>
                </a:gridCol>
                <a:gridCol w="2524208">
                  <a:extLst>
                    <a:ext uri="{9D8B030D-6E8A-4147-A177-3AD203B41FA5}">
                      <a16:colId xmlns:a16="http://schemas.microsoft.com/office/drawing/2014/main" val="3807678671"/>
                    </a:ext>
                  </a:extLst>
                </a:gridCol>
                <a:gridCol w="2524208">
                  <a:extLst>
                    <a:ext uri="{9D8B030D-6E8A-4147-A177-3AD203B41FA5}">
                      <a16:colId xmlns:a16="http://schemas.microsoft.com/office/drawing/2014/main" val="205143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image that looks like rendered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Rendered image that looks like real (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fail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Rendered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5869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DFA94E5-704C-4344-AD63-678F3BBD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137" y="4123004"/>
            <a:ext cx="2472286" cy="1844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F93C5-24F8-460A-99ED-89550779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64" y="4138204"/>
            <a:ext cx="2523674" cy="1829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0825B3-85C5-4363-B35E-11CBC2EB8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4131256"/>
            <a:ext cx="2514600" cy="18365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4E6A0B-95AD-4405-8794-C51D91835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455" y="4091886"/>
            <a:ext cx="2585537" cy="18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97780-F7F8-4F83-8E70-08DC1B1B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228-6D71-43FD-9B93-5DBA3272D4EB}" type="datetime4">
              <a:rPr lang="en-US" smtClean="0"/>
              <a:t>July 5,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02A0D-A484-4D1D-98D9-27037D7E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688B-5660-4181-8A56-914BFF4B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F906BC-1638-402B-A64B-8DB7AD69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be the reason for failed synthetic images? </a:t>
            </a:r>
          </a:p>
          <a:p>
            <a:r>
              <a:rPr lang="en-US" dirty="0"/>
              <a:t>What would be the theoretical limit for number of classes to detect in an object detection problem?</a:t>
            </a:r>
          </a:p>
          <a:p>
            <a:r>
              <a:rPr lang="en-US" dirty="0"/>
              <a:t>Scope of the thesis</a:t>
            </a:r>
          </a:p>
          <a:p>
            <a:r>
              <a:rPr lang="en-US" dirty="0"/>
              <a:t>Suggestions?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082727-746B-445F-A9B4-62DD1CE531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319A72-5E8C-4BE3-AAE7-491C52D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F0D44CC-EEFB-4AAE-8255-5759A855AB2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10707"/>
      </p:ext>
    </p:extLst>
  </p:cSld>
  <p:clrMapOvr>
    <a:masterClrMapping/>
  </p:clrMapOvr>
</p:sld>
</file>

<file path=ppt/theme/theme1.xml><?xml version="1.0" encoding="utf-8"?>
<a:theme xmlns:a="http://schemas.openxmlformats.org/drawingml/2006/main" name="Metso Outotec">
  <a:themeElements>
    <a:clrScheme name="Metso Outotec colors">
      <a:dk1>
        <a:sysClr val="windowText" lastClr="000000"/>
      </a:dk1>
      <a:lt1>
        <a:sysClr val="window" lastClr="FFFFFF"/>
      </a:lt1>
      <a:dk2>
        <a:srgbClr val="EB2814"/>
      </a:dk2>
      <a:lt2>
        <a:srgbClr val="E6E6E6"/>
      </a:lt2>
      <a:accent1>
        <a:srgbClr val="000000"/>
      </a:accent1>
      <a:accent2>
        <a:srgbClr val="70777F"/>
      </a:accent2>
      <a:accent3>
        <a:srgbClr val="EB2814"/>
      </a:accent3>
      <a:accent4>
        <a:srgbClr val="E6E6E6"/>
      </a:accent4>
      <a:accent5>
        <a:srgbClr val="51D645"/>
      </a:accent5>
      <a:accent6>
        <a:srgbClr val="DEEC29"/>
      </a:accent6>
      <a:hlink>
        <a:srgbClr val="0563C1"/>
      </a:hlink>
      <a:folHlink>
        <a:srgbClr val="954F72"/>
      </a:folHlink>
    </a:clrScheme>
    <a:fontScheme name="mets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777F"/>
        </a:solidFill>
        <a:ln>
          <a:solidFill>
            <a:srgbClr val="70777F"/>
          </a:solidFill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Aft>
            <a:spcPts val="400"/>
          </a:spcAft>
          <a:defRPr dirty="0" smtClean="0"/>
        </a:defPPr>
      </a:lstStyle>
    </a:txDef>
  </a:objectDefaults>
  <a:extraClrSchemeLst/>
  <a:custClrLst>
    <a:custClr name="Red">
      <a:srgbClr val="EB2814"/>
    </a:custClr>
    <a:custClr name="Black">
      <a:srgbClr val="000000"/>
    </a:custClr>
    <a:custClr name="Dark Grey">
      <a:srgbClr val="70777F"/>
    </a:custClr>
    <a:custClr name="Grey">
      <a:srgbClr val="B3B3B3"/>
    </a:custClr>
    <a:custClr name="Light Grey">
      <a:srgbClr val="E6E6E6"/>
    </a:custClr>
    <a:custClr name="G1">
      <a:srgbClr val="DEEC29"/>
    </a:custClr>
    <a:custClr name="G2">
      <a:srgbClr val="51D645"/>
    </a:custClr>
    <a:custClr name="G3">
      <a:srgbClr val="00E2B2"/>
    </a:custClr>
  </a:custClrLst>
  <a:extLst>
    <a:ext uri="{05A4C25C-085E-4340-85A3-A5531E510DB2}">
      <thm15:themeFamily xmlns:thm15="http://schemas.microsoft.com/office/thememl/2012/main" name="Presentation1" id="{3205F8BA-852D-45A4-AB34-61835D3239E1}" vid="{A54426B7-3507-4745-9FB0-EF0002930A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Metso Outotec Presentation template</Template>
  <TotalTime>87</TotalTime>
  <Words>422</Words>
  <Application>Microsoft Office PowerPoint</Application>
  <PresentationFormat>Widescreen</PresentationFormat>
  <Paragraphs>88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Consolas</vt:lpstr>
      <vt:lpstr>Metso Outotec</vt:lpstr>
      <vt:lpstr>Equipment identification through image recognition</vt:lpstr>
      <vt:lpstr>Detectron2</vt:lpstr>
      <vt:lpstr>Detectron2  </vt:lpstr>
      <vt:lpstr>Domain adaptation</vt:lpstr>
      <vt:lpstr>Domain adaptation</vt:lpstr>
      <vt:lpstr>Questions:</vt:lpstr>
    </vt:vector>
  </TitlesOfParts>
  <Company>Metso Outotec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Darkhan Saidnassimov</dc:creator>
  <cp:lastModifiedBy>Darkhan Saidnassimov</cp:lastModifiedBy>
  <cp:revision>13</cp:revision>
  <dcterms:created xsi:type="dcterms:W3CDTF">2022-04-07T15:42:33Z</dcterms:created>
  <dcterms:modified xsi:type="dcterms:W3CDTF">2022-07-05T16:26:47Z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OConfidentiality">
    <vt:lpwstr>RESTRICTED</vt:lpwstr>
  </property>
</Properties>
</file>